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0" r:id="rId1"/>
  </p:sldMasterIdLst>
  <p:notesMasterIdLst>
    <p:notesMasterId r:id="rId15"/>
  </p:notesMasterIdLst>
  <p:sldIdLst>
    <p:sldId id="256" r:id="rId2"/>
    <p:sldId id="257" r:id="rId3"/>
    <p:sldId id="258" r:id="rId4"/>
    <p:sldId id="274" r:id="rId5"/>
    <p:sldId id="297" r:id="rId6"/>
    <p:sldId id="296" r:id="rId7"/>
    <p:sldId id="284" r:id="rId8"/>
    <p:sldId id="298" r:id="rId9"/>
    <p:sldId id="285" r:id="rId10"/>
    <p:sldId id="286" r:id="rId11"/>
    <p:sldId id="299" r:id="rId12"/>
    <p:sldId id="295" r:id="rId13"/>
    <p:sldId id="264" r:id="rId14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0CDA"/>
    <a:srgbClr val="FC120C"/>
    <a:srgbClr val="0000FF"/>
    <a:srgbClr val="FFFF00"/>
    <a:srgbClr val="FF3300"/>
    <a:srgbClr val="1B1BD3"/>
    <a:srgbClr val="660033"/>
    <a:srgbClr val="751E15"/>
    <a:srgbClr val="F4C7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15" autoAdjust="0"/>
  </p:normalViewPr>
  <p:slideViewPr>
    <p:cSldViewPr showGuides="1">
      <p:cViewPr varScale="1">
        <p:scale>
          <a:sx n="68" d="100"/>
          <a:sy n="68" d="100"/>
        </p:scale>
        <p:origin x="1572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A6EAC6-1522-4EC5-9B68-FF6D38931FA4}" type="datetimeFigureOut">
              <a:rPr lang="ru-RU" smtClean="0"/>
              <a:pPr/>
              <a:t>27.11.2025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275C7C-FA58-4007-9A5D-28E08F16A58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69742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275C7C-FA58-4007-9A5D-28E08F16A58A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72486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97CA247A-89C7-4996-ACA2-DD8578152308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C93BA3-6BBC-4985-A5B3-BF0631473E14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1AC711-4003-481A-B528-10C1AC1B12FF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5EE20E-AC3B-4769-8FD3-B4B7F4CADE9A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047ABF-D524-4290-A545-D37BAB31B378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F3E9C4-E835-47CA-8F66-BF07FE83B332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946207-5F25-4C44-9915-0DA391755E49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C6073A-C4D6-4055-B622-A4B89DC6507F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8DD873-E993-4095-9614-EB519FE5B9CD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0DB01E8-28D5-4F8B-8832-C9469B3DD0A6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F095F84F-0213-40A7-BA94-C3FB95312DAC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8599A759-8EDF-4823-8FCB-9D089B0FD1A4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302744" y="188640"/>
            <a:ext cx="6841256" cy="1872208"/>
          </a:xfrm>
        </p:spPr>
        <p:txBody>
          <a:bodyPr rtlCol="0"/>
          <a:lstStyle/>
          <a:p>
            <a:pPr algn="ctr" fontAlgn="auto">
              <a:spcAft>
                <a:spcPts val="0"/>
              </a:spcAft>
              <a:defRPr/>
            </a:pPr>
            <a:r>
              <a:rPr lang="ru-RU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Simplified Arabic Fixed" pitchFamily="49" charset="-78"/>
              </a:rPr>
              <a:t>ОТРЯД  ЮИД</a:t>
            </a:r>
            <a:br>
              <a:rPr lang="ru-RU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Simplified Arabic Fixed" pitchFamily="49" charset="-78"/>
              </a:rPr>
            </a:br>
            <a:r>
              <a:rPr lang="ru-RU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Simplified Arabic Fixed" pitchFamily="49" charset="-78"/>
              </a:rPr>
              <a:t>«СВЕТОФОРИК»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212976"/>
            <a:ext cx="6393036" cy="2376264"/>
          </a:xfrm>
        </p:spPr>
        <p:txBody>
          <a:bodyPr rtlCol="0">
            <a:noAutofit/>
          </a:bodyPr>
          <a:lstStyle/>
          <a:p>
            <a:pPr algn="ctr" fontAlgn="auto">
              <a:spcAft>
                <a:spcPts val="0"/>
              </a:spcAft>
              <a:buFont typeface="Wingdings 3" charset="2"/>
              <a:buNone/>
              <a:defRPr/>
            </a:pPr>
            <a:r>
              <a:rPr lang="ru-RU" altLang="ru-RU" sz="4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МБОУ СОШ №19</a:t>
            </a:r>
          </a:p>
          <a:p>
            <a:pPr algn="ctr" fontAlgn="auto">
              <a:spcAft>
                <a:spcPts val="0"/>
              </a:spcAft>
              <a:buFont typeface="Wingdings 3" charset="2"/>
              <a:buNone/>
              <a:defRPr/>
            </a:pPr>
            <a:r>
              <a:rPr lang="ru-RU" altLang="ru-RU" sz="4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город Новочеркасск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ru-RU" altLang="ru-RU" sz="4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2025</a:t>
            </a:r>
          </a:p>
          <a:p>
            <a:pPr algn="ctr" fontAlgn="auto">
              <a:spcAft>
                <a:spcPts val="0"/>
              </a:spcAft>
              <a:buFont typeface="Wingdings 3" charset="2"/>
              <a:buNone/>
              <a:defRPr/>
            </a:pPr>
            <a:endParaRPr lang="ru-RU" altLang="ru-RU" sz="40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 fontAlgn="auto">
              <a:spcAft>
                <a:spcPts val="0"/>
              </a:spcAft>
              <a:buFont typeface="Wingdings 3" charset="2"/>
              <a:buNone/>
              <a:defRPr/>
            </a:pPr>
            <a:endParaRPr lang="ru-RU" altLang="ru-RU" sz="40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CA247A-89C7-4996-ACA2-DD8578152308}" type="slidenum">
              <a:rPr lang="ru-RU" altLang="ru-RU" smtClean="0"/>
              <a:pPr>
                <a:defRPr/>
              </a:pPr>
              <a:t>1</a:t>
            </a:fld>
            <a:endParaRPr lang="ru-RU" altLang="ru-RU"/>
          </a:p>
        </p:txBody>
      </p:sp>
      <p:pic>
        <p:nvPicPr>
          <p:cNvPr id="7172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005137"/>
            <a:ext cx="2232025" cy="385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2" descr="C:\Users\комп\Desktop\pdd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648"/>
            <a:ext cx="3188155" cy="2996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dissolv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5EE20E-AC3B-4769-8FD3-B4B7F4CADE9A}" type="slidenum">
              <a:rPr lang="ru-RU" altLang="ru-RU" smtClean="0"/>
              <a:pPr>
                <a:defRPr/>
              </a:pPr>
              <a:t>10</a:t>
            </a:fld>
            <a:endParaRPr lang="ru-RU" alt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188913"/>
            <a:ext cx="5256213" cy="201612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53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Акция </a:t>
            </a:r>
            <a:br>
              <a:rPr lang="ru-RU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«Юный пешеход</a:t>
            </a:r>
            <a:r>
              <a:rPr lang="ru-RU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 </a:t>
            </a:r>
            <a:br>
              <a:rPr lang="ru-RU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сентябрь     2025год</a:t>
            </a:r>
          </a:p>
        </p:txBody>
      </p:sp>
      <p:pic>
        <p:nvPicPr>
          <p:cNvPr id="6147" name="Picture 3" descr="C:\Users\комп\Desktop\znak_peshehodnaya_dorozhka_15_27064320.jpg"/>
          <p:cNvPicPr>
            <a:picLocks noChangeAspect="1" noChangeArrowheads="1"/>
          </p:cNvPicPr>
          <p:nvPr/>
        </p:nvPicPr>
        <p:blipFill>
          <a:blip r:embed="rId2" cstate="print"/>
          <a:srcRect t="16925" r="4091"/>
          <a:stretch>
            <a:fillRect/>
          </a:stretch>
        </p:blipFill>
        <p:spPr bwMode="auto">
          <a:xfrm>
            <a:off x="5724128" y="260648"/>
            <a:ext cx="2771090" cy="1800200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32856"/>
            <a:ext cx="2352675" cy="319563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2675" y="2132856"/>
            <a:ext cx="2903538" cy="319563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212" y="2132856"/>
            <a:ext cx="3887787" cy="4640213"/>
          </a:xfrm>
          <a:prstGeom prst="rect">
            <a:avLst/>
          </a:prstGeom>
        </p:spPr>
      </p:pic>
    </p:spTree>
  </p:cSld>
  <p:clrMapOvr>
    <a:masterClrMapping/>
  </p:clrMapOvr>
  <p:transition>
    <p:strips dir="ld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8DD873-E993-4095-9614-EB519FE5B9CD}" type="slidenum">
              <a:rPr lang="ru-RU" altLang="ru-RU" smtClean="0"/>
              <a:pPr>
                <a:defRPr/>
              </a:pPr>
              <a:t>11</a:t>
            </a:fld>
            <a:endParaRPr lang="ru-RU" alt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8" y="1844825"/>
            <a:ext cx="3086527" cy="388843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5117" y="1844824"/>
            <a:ext cx="2705292" cy="396044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318" y="1844824"/>
            <a:ext cx="3048167" cy="396044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51520" y="332654"/>
            <a:ext cx="88924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u="sng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Викторина «Дорожные знаки»</a:t>
            </a:r>
          </a:p>
        </p:txBody>
      </p:sp>
    </p:spTree>
    <p:extLst>
      <p:ext uri="{BB962C8B-B14F-4D97-AF65-F5344CB8AC3E}">
        <p14:creationId xmlns:p14="http://schemas.microsoft.com/office/powerpoint/2010/main" val="34745362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8DD873-E993-4095-9614-EB519FE5B9CD}" type="slidenum">
              <a:rPr lang="ru-RU" altLang="ru-RU" smtClean="0"/>
              <a:pPr>
                <a:defRPr/>
              </a:pPr>
              <a:t>12</a:t>
            </a:fld>
            <a:endParaRPr lang="ru-RU" altLang="ru-RU"/>
          </a:p>
        </p:txBody>
      </p:sp>
      <p:pic>
        <p:nvPicPr>
          <p:cNvPr id="13314" name="Picture 2" descr="C:\Users\комп\Desktop\Памятка-для-взрослых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6552728" cy="6506074"/>
          </a:xfrm>
          <a:prstGeom prst="rect">
            <a:avLst/>
          </a:prstGeom>
          <a:noFill/>
        </p:spPr>
      </p:pic>
      <p:pic>
        <p:nvPicPr>
          <p:cNvPr id="4" name="Picture 2" descr="C:\Users\комп\Desktop\1428223634-391030-19001.jpg"/>
          <p:cNvPicPr>
            <a:picLocks noChangeAspect="1" noChangeArrowheads="1"/>
          </p:cNvPicPr>
          <p:nvPr/>
        </p:nvPicPr>
        <p:blipFill>
          <a:blip r:embed="rId3" cstate="print"/>
          <a:srcRect t="10497" r="88828" b="67191"/>
          <a:stretch>
            <a:fillRect/>
          </a:stretch>
        </p:blipFill>
        <p:spPr bwMode="auto">
          <a:xfrm flipH="1" flipV="1">
            <a:off x="0" y="5517229"/>
            <a:ext cx="179512" cy="1197629"/>
          </a:xfrm>
          <a:prstGeom prst="rect">
            <a:avLst/>
          </a:prstGeom>
          <a:noFill/>
        </p:spPr>
      </p:pic>
      <p:pic>
        <p:nvPicPr>
          <p:cNvPr id="5" name="Picture 2" descr="C:\Users\комп\Desktop\1428223634-391030-19001.jpg"/>
          <p:cNvPicPr>
            <a:picLocks noChangeAspect="1" noChangeArrowheads="1"/>
          </p:cNvPicPr>
          <p:nvPr/>
        </p:nvPicPr>
        <p:blipFill>
          <a:blip r:embed="rId3" cstate="print"/>
          <a:srcRect t="10497" r="88828" b="67191"/>
          <a:stretch>
            <a:fillRect/>
          </a:stretch>
        </p:blipFill>
        <p:spPr bwMode="auto">
          <a:xfrm>
            <a:off x="0" y="6669360"/>
            <a:ext cx="1763688" cy="188640"/>
          </a:xfrm>
          <a:prstGeom prst="rect">
            <a:avLst/>
          </a:prstGeom>
          <a:noFill/>
        </p:spPr>
      </p:pic>
      <p:pic>
        <p:nvPicPr>
          <p:cNvPr id="6" name="Picture 2" descr="C:\Users\комп\Desktop\1428223634-391030-19001.jpg"/>
          <p:cNvPicPr>
            <a:picLocks noChangeAspect="1" noChangeArrowheads="1"/>
          </p:cNvPicPr>
          <p:nvPr/>
        </p:nvPicPr>
        <p:blipFill>
          <a:blip r:embed="rId3" cstate="print"/>
          <a:srcRect t="10497" r="88828" b="67191"/>
          <a:stretch>
            <a:fillRect/>
          </a:stretch>
        </p:blipFill>
        <p:spPr bwMode="auto">
          <a:xfrm>
            <a:off x="1763688" y="6669360"/>
            <a:ext cx="4536504" cy="188640"/>
          </a:xfrm>
          <a:prstGeom prst="rect">
            <a:avLst/>
          </a:prstGeom>
          <a:noFill/>
        </p:spPr>
      </p:pic>
      <p:pic>
        <p:nvPicPr>
          <p:cNvPr id="12290" name="Picture 2" descr="C:\Users\комп\Desktop\foto-vazhnaya-informatsiy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2240" y="116632"/>
            <a:ext cx="2411760" cy="6096000"/>
          </a:xfrm>
          <a:prstGeom prst="rect">
            <a:avLst/>
          </a:prstGeom>
          <a:noFill/>
        </p:spPr>
      </p:pic>
    </p:spTree>
  </p:cSld>
  <p:clrMapOvr>
    <a:masterClrMapping/>
  </p:clrMapOvr>
  <p:transition>
    <p:zo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Текст 11"/>
          <p:cNvSpPr>
            <a:spLocks noGrp="1"/>
          </p:cNvSpPr>
          <p:nvPr>
            <p:ph type="body" idx="2"/>
          </p:nvPr>
        </p:nvSpPr>
        <p:spPr>
          <a:xfrm>
            <a:off x="539552" y="1484784"/>
            <a:ext cx="5400600" cy="4691062"/>
          </a:xfrm>
        </p:spPr>
        <p:txBody>
          <a:bodyPr>
            <a:noAutofit/>
          </a:bodyPr>
          <a:lstStyle/>
          <a:p>
            <a:pPr algn="ctr"/>
            <a:r>
              <a:rPr lang="ru-RU" altLang="ru-RU" sz="72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Благодарим за внимание!</a:t>
            </a:r>
          </a:p>
        </p:txBody>
      </p:sp>
      <p:pic>
        <p:nvPicPr>
          <p:cNvPr id="26626" name="Picture 4" descr="C:\Users\комп\Desktop\24568_0cfee6bc3fa2c964d83fbf0c2a92f297.jpg_582765d0589e5 (1)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836712"/>
            <a:ext cx="3429000" cy="4572000"/>
          </a:xfrm>
          <a:noFill/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0DB01E8-28D5-4F8B-8832-C9469B3DD0A6}" type="slidenum">
              <a:rPr lang="ru-RU" altLang="ru-RU" smtClean="0"/>
              <a:pPr>
                <a:defRPr/>
              </a:pPr>
              <a:t>13</a:t>
            </a:fld>
            <a:endParaRPr lang="ru-RU" altLang="ru-RU"/>
          </a:p>
        </p:txBody>
      </p:sp>
    </p:spTree>
  </p:cSld>
  <p:clrMapOvr>
    <a:masterClrMapping/>
  </p:clrMapOvr>
  <p:transition>
    <p:wheel spokes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5EE20E-AC3B-4769-8FD3-B4B7F4CADE9A}" type="slidenum">
              <a:rPr lang="ru-RU" altLang="ru-RU" smtClean="0"/>
              <a:pPr>
                <a:defRPr/>
              </a:pPr>
              <a:t>2</a:t>
            </a:fld>
            <a:endParaRPr lang="ru-RU" altLang="ru-RU"/>
          </a:p>
        </p:txBody>
      </p:sp>
      <p:sp>
        <p:nvSpPr>
          <p:cNvPr id="307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11560" y="0"/>
            <a:ext cx="6348413" cy="1052736"/>
          </a:xfrm>
        </p:spPr>
        <p:txBody>
          <a:bodyPr rtlCol="0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48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ФОРМА ОТРЯДА </a:t>
            </a:r>
          </a:p>
        </p:txBody>
      </p:sp>
      <p:pic>
        <p:nvPicPr>
          <p:cNvPr id="8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1" y="2276872"/>
            <a:ext cx="2051719" cy="385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" y="1385887"/>
            <a:ext cx="6671585" cy="3627289"/>
          </a:xfrm>
          <a:prstGeom prst="rect">
            <a:avLst/>
          </a:prstGeom>
        </p:spPr>
      </p:pic>
    </p:spTree>
  </p:cSld>
  <p:clrMapOvr>
    <a:masterClrMapping/>
  </p:clrMapOvr>
  <p:transition>
    <p:wedg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5EE20E-AC3B-4769-8FD3-B4B7F4CADE9A}" type="slidenum">
              <a:rPr lang="ru-RU" altLang="ru-RU" smtClean="0"/>
              <a:pPr>
                <a:defRPr/>
              </a:pPr>
              <a:t>3</a:t>
            </a:fld>
            <a:endParaRPr lang="ru-RU" altLang="ru-RU"/>
          </a:p>
        </p:txBody>
      </p:sp>
      <p:sp>
        <p:nvSpPr>
          <p:cNvPr id="1741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115616" y="188640"/>
            <a:ext cx="6818336" cy="1320800"/>
          </a:xfrm>
        </p:spPr>
        <p:txBody>
          <a:bodyPr rtlCol="0"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54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ЭМБЛЕМА ОТРЯДА</a:t>
            </a:r>
          </a:p>
        </p:txBody>
      </p:sp>
      <p:pic>
        <p:nvPicPr>
          <p:cNvPr id="11267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2492896"/>
            <a:ext cx="2232025" cy="385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Рисунок 2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3860800"/>
            <a:ext cx="1758950" cy="299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412776"/>
            <a:ext cx="4384029" cy="4104456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</p:spTree>
  </p:cSld>
  <p:clrMapOvr>
    <a:masterClrMapping/>
  </p:clrMapOvr>
  <p:transition>
    <p:zo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комп\Desktop\ФОТО\P31400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916832"/>
            <a:ext cx="6184800" cy="3811563"/>
          </a:xfrm>
          <a:prstGeom prst="rect">
            <a:avLst/>
          </a:prstGeom>
          <a:noFill/>
        </p:spPr>
      </p:pic>
      <p:pic>
        <p:nvPicPr>
          <p:cNvPr id="12292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671" y="2348880"/>
            <a:ext cx="2231329" cy="3853006"/>
          </a:xfr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5EE20E-AC3B-4769-8FD3-B4B7F4CADE9A}" type="slidenum">
              <a:rPr lang="ru-RU" altLang="ru-RU" smtClean="0"/>
              <a:pPr>
                <a:defRPr/>
              </a:pPr>
              <a:t>4</a:t>
            </a:fld>
            <a:endParaRPr lang="ru-RU" altLang="ru-RU"/>
          </a:p>
        </p:txBody>
      </p:sp>
      <p:sp>
        <p:nvSpPr>
          <p:cNvPr id="1229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sz="48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УГОЛОК ПО ПДД</a:t>
            </a:r>
          </a:p>
        </p:txBody>
      </p:sp>
      <p:pic>
        <p:nvPicPr>
          <p:cNvPr id="12293" name="Picture 4" descr="http://www.playcast.ru/uploads/2016/01/17/16862221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0"/>
            <a:ext cx="1080120" cy="239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 dir="in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endParaRPr lang="ru-RU" b="1" dirty="0">
              <a:solidFill>
                <a:srgbClr val="FF0000"/>
              </a:solidFill>
            </a:endParaRPr>
          </a:p>
          <a:p>
            <a:endParaRPr lang="ru-RU" b="1" dirty="0">
              <a:solidFill>
                <a:srgbClr val="FF0000"/>
              </a:solidFill>
            </a:endParaRPr>
          </a:p>
          <a:p>
            <a:endParaRPr lang="ru-RU" b="1" dirty="0">
              <a:solidFill>
                <a:srgbClr val="FF0000"/>
              </a:solidFill>
            </a:endParaRPr>
          </a:p>
          <a:p>
            <a:endParaRPr lang="ru-RU" b="1" dirty="0">
              <a:solidFill>
                <a:srgbClr val="FF0000"/>
              </a:solidFill>
            </a:endParaRPr>
          </a:p>
          <a:p>
            <a:endParaRPr lang="ru-RU" b="1" dirty="0">
              <a:solidFill>
                <a:srgbClr val="FF0000"/>
              </a:solidFill>
            </a:endParaRPr>
          </a:p>
          <a:p>
            <a:endParaRPr lang="ru-RU" b="1" dirty="0">
              <a:solidFill>
                <a:srgbClr val="FF0000"/>
              </a:solidFill>
            </a:endParaRPr>
          </a:p>
          <a:p>
            <a:endParaRPr lang="ru-RU" b="1" dirty="0">
              <a:solidFill>
                <a:srgbClr val="FF0000"/>
              </a:solidFill>
            </a:endParaRPr>
          </a:p>
          <a:p>
            <a:endParaRPr lang="ru-RU" b="1" dirty="0">
              <a:solidFill>
                <a:srgbClr val="FF0000"/>
              </a:solidFill>
            </a:endParaRPr>
          </a:p>
          <a:p>
            <a:pPr marL="109728" indent="0">
              <a:buNone/>
            </a:pPr>
            <a:endParaRPr lang="ru-RU" b="1" dirty="0">
              <a:solidFill>
                <a:srgbClr val="FF0000"/>
              </a:solidFill>
            </a:endParaRPr>
          </a:p>
          <a:p>
            <a:pPr marL="109728" indent="0" algn="ctr">
              <a:buNone/>
            </a:pPr>
            <a:r>
              <a:rPr lang="ru-RU" b="1" dirty="0">
                <a:solidFill>
                  <a:srgbClr val="FF0000"/>
                </a:solidFill>
              </a:rPr>
              <a:t>Команда ЮИД «</a:t>
            </a:r>
            <a:r>
              <a:rPr lang="ru-RU" b="1" dirty="0" err="1">
                <a:solidFill>
                  <a:srgbClr val="FF0000"/>
                </a:solidFill>
              </a:rPr>
              <a:t>Светофорик</a:t>
            </a:r>
            <a:r>
              <a:rPr lang="ru-RU" b="1" dirty="0">
                <a:solidFill>
                  <a:srgbClr val="FF0000"/>
                </a:solidFill>
              </a:rPr>
              <a:t>» провела  викторину «Безопасная дорога».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5EE20E-AC3B-4769-8FD3-B4B7F4CADE9A}" type="slidenum">
              <a:rPr lang="ru-RU" altLang="ru-RU" smtClean="0"/>
              <a:pPr>
                <a:defRPr/>
              </a:pPr>
              <a:t>5</a:t>
            </a:fld>
            <a:endParaRPr lang="ru-RU" alt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ru-RU" sz="4000" dirty="0">
                <a:solidFill>
                  <a:srgbClr val="FF0000"/>
                </a:solidFill>
              </a:rPr>
            </a:br>
            <a:r>
              <a:rPr lang="ru-RU" sz="4000" u="sng" dirty="0">
                <a:solidFill>
                  <a:srgbClr val="FF0000"/>
                </a:solidFill>
              </a:rPr>
              <a:t>Летний</a:t>
            </a:r>
            <a:r>
              <a:rPr lang="ru-RU" u="sng" dirty="0">
                <a:solidFill>
                  <a:srgbClr val="FF0000"/>
                </a:solidFill>
              </a:rPr>
              <a:t> школьный лагерь </a:t>
            </a:r>
            <a:br>
              <a:rPr lang="ru-RU" u="sng" dirty="0">
                <a:solidFill>
                  <a:srgbClr val="FF0000"/>
                </a:solidFill>
              </a:rPr>
            </a:br>
            <a:r>
              <a:rPr lang="ru-RU" u="sng" dirty="0">
                <a:solidFill>
                  <a:srgbClr val="FF0000"/>
                </a:solidFill>
              </a:rPr>
              <a:t>МБОУ СОШ №19</a:t>
            </a:r>
            <a:br>
              <a:rPr lang="ru-RU" u="sng" dirty="0">
                <a:solidFill>
                  <a:srgbClr val="FF0000"/>
                </a:solidFill>
              </a:rPr>
            </a:br>
            <a:endParaRPr lang="ru-RU" u="sng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44825"/>
            <a:ext cx="2871347" cy="21602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851" y="1772816"/>
            <a:ext cx="2139702" cy="285293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85443" y="1844824"/>
            <a:ext cx="2808312" cy="322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9656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340769"/>
            <a:ext cx="8208912" cy="4360738"/>
          </a:xfr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5EE20E-AC3B-4769-8FD3-B4B7F4CADE9A}" type="slidenum">
              <a:rPr lang="ru-RU" altLang="ru-RU" smtClean="0"/>
              <a:pPr>
                <a:defRPr/>
              </a:pPr>
              <a:t>6</a:t>
            </a:fld>
            <a:endParaRPr lang="ru-RU" alt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rgbClr val="FF0000"/>
                </a:solidFill>
              </a:rPr>
              <a:t>Сентябрь 2025 года</a:t>
            </a:r>
          </a:p>
        </p:txBody>
      </p:sp>
    </p:spTree>
    <p:extLst>
      <p:ext uri="{BB962C8B-B14F-4D97-AF65-F5344CB8AC3E}">
        <p14:creationId xmlns:p14="http://schemas.microsoft.com/office/powerpoint/2010/main" val="6388828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5EE20E-AC3B-4769-8FD3-B4B7F4CADE9A}" type="slidenum">
              <a:rPr lang="ru-RU" altLang="ru-RU" smtClean="0"/>
              <a:pPr>
                <a:defRPr/>
              </a:pPr>
              <a:t>7</a:t>
            </a:fld>
            <a:endParaRPr lang="ru-RU" altLang="ru-RU"/>
          </a:p>
        </p:txBody>
      </p:sp>
      <p:sp>
        <p:nvSpPr>
          <p:cNvPr id="2048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748464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48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ЛИСТОВКИ ДЛЯ РОДИТЕЛЕЙ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71" y="1268760"/>
            <a:ext cx="2808312" cy="331236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561" y="2780928"/>
            <a:ext cx="3326381" cy="362701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3" y="1196751"/>
            <a:ext cx="2795240" cy="3887067"/>
          </a:xfrm>
          <a:prstGeom prst="rect">
            <a:avLst/>
          </a:prstGeom>
        </p:spPr>
      </p:pic>
    </p:spTree>
  </p:cSld>
  <p:clrMapOvr>
    <a:masterClrMapping/>
  </p:clrMapOvr>
  <p:transition>
    <p:split orient="vert" dir="in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1417638"/>
            <a:ext cx="3061979" cy="4090854"/>
          </a:xfr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5EE20E-AC3B-4769-8FD3-B4B7F4CADE9A}" type="slidenum">
              <a:rPr lang="ru-RU" altLang="ru-RU" smtClean="0"/>
              <a:pPr>
                <a:defRPr/>
              </a:pPr>
              <a:t>8</a:t>
            </a:fld>
            <a:endParaRPr lang="ru-RU" alt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u="sng" dirty="0">
                <a:solidFill>
                  <a:srgbClr val="FF0000"/>
                </a:solidFill>
              </a:rPr>
              <a:t>Вкусная азбука безопасности в начальной  школе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4874651"/>
            <a:ext cx="1917819" cy="196959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504" y="1417637"/>
            <a:ext cx="3219344" cy="422988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2" y="1417638"/>
            <a:ext cx="3048320" cy="449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053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5EE20E-AC3B-4769-8FD3-B4B7F4CADE9A}" type="slidenum">
              <a:rPr lang="ru-RU" altLang="ru-RU" smtClean="0"/>
              <a:pPr>
                <a:defRPr/>
              </a:pPr>
              <a:t>9</a:t>
            </a:fld>
            <a:endParaRPr lang="ru-RU" alt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79512" y="274638"/>
            <a:ext cx="8640960" cy="1143000"/>
          </a:xfrm>
        </p:spPr>
        <p:txBody>
          <a:bodyPr/>
          <a:lstStyle/>
          <a:p>
            <a:pPr algn="ctr"/>
            <a:r>
              <a:rPr lang="ru-RU" sz="32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ПОСВЯЩЕНИЕ ПЕРВОКЛАШЕК В ПЕШЕХОДЫ!</a:t>
            </a:r>
          </a:p>
        </p:txBody>
      </p:sp>
      <p:pic>
        <p:nvPicPr>
          <p:cNvPr id="5123" name="Picture 3" descr="C:\Users\комп\Desktop\e1a325047b148c9441be2b14c42dc196_XL.jpg"/>
          <p:cNvPicPr>
            <a:picLocks noChangeAspect="1" noChangeArrowheads="1"/>
          </p:cNvPicPr>
          <p:nvPr/>
        </p:nvPicPr>
        <p:blipFill>
          <a:blip r:embed="rId2" cstate="print"/>
          <a:srcRect t="2121"/>
          <a:stretch>
            <a:fillRect/>
          </a:stretch>
        </p:blipFill>
        <p:spPr bwMode="auto">
          <a:xfrm>
            <a:off x="951366" y="4395944"/>
            <a:ext cx="1863726" cy="1368152"/>
          </a:xfrm>
          <a:prstGeom prst="rect">
            <a:avLst/>
          </a:prstGeom>
          <a:noFill/>
        </p:spPr>
      </p:pic>
      <p:pic>
        <p:nvPicPr>
          <p:cNvPr id="5124" name="Picture 4" descr="C:\Users\комп\Desktop\11381034-480x360.jpg"/>
          <p:cNvPicPr>
            <a:picLocks noChangeAspect="1" noChangeArrowheads="1"/>
          </p:cNvPicPr>
          <p:nvPr/>
        </p:nvPicPr>
        <p:blipFill>
          <a:blip r:embed="rId3" cstate="print"/>
          <a:srcRect l="10930"/>
          <a:stretch>
            <a:fillRect/>
          </a:stretch>
        </p:blipFill>
        <p:spPr bwMode="auto">
          <a:xfrm>
            <a:off x="7471992" y="908720"/>
            <a:ext cx="1541040" cy="1297606"/>
          </a:xfrm>
          <a:prstGeom prst="rect">
            <a:avLst/>
          </a:prstGeom>
          <a:noFill/>
        </p:spPr>
      </p:pic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1277586"/>
            <a:ext cx="3828693" cy="279948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123" y="1277585"/>
            <a:ext cx="3645355" cy="279948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458" y="4077072"/>
            <a:ext cx="3668021" cy="2603525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742</TotalTime>
  <Words>90</Words>
  <Application>Microsoft Office PowerPoint</Application>
  <PresentationFormat>Экран (4:3)</PresentationFormat>
  <Paragraphs>39</Paragraphs>
  <Slides>13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2" baseType="lpstr">
      <vt:lpstr>Arial</vt:lpstr>
      <vt:lpstr>Calibri</vt:lpstr>
      <vt:lpstr>Lucida Sans Unicode</vt:lpstr>
      <vt:lpstr>Tahoma</vt:lpstr>
      <vt:lpstr>Times New Roman</vt:lpstr>
      <vt:lpstr>Verdana</vt:lpstr>
      <vt:lpstr>Wingdings 2</vt:lpstr>
      <vt:lpstr>Wingdings 3</vt:lpstr>
      <vt:lpstr>Открытая</vt:lpstr>
      <vt:lpstr>ОТРЯД  ЮИД «СВЕТОФОРИК»</vt:lpstr>
      <vt:lpstr>ФОРМА ОТРЯДА </vt:lpstr>
      <vt:lpstr>ЭМБЛЕМА ОТРЯДА</vt:lpstr>
      <vt:lpstr>УГОЛОК ПО ПДД</vt:lpstr>
      <vt:lpstr> Летний школьный лагерь  МБОУ СОШ №19 </vt:lpstr>
      <vt:lpstr>Сентябрь 2025 года</vt:lpstr>
      <vt:lpstr>ЛИСТОВКИ ДЛЯ РОДИТЕЛЕЙ</vt:lpstr>
      <vt:lpstr>Вкусная азбука безопасности в начальной  школе</vt:lpstr>
      <vt:lpstr>ПОСВЯЩЕНИЕ ПЕРВОКЛАШЕК В ПЕШЕХОДЫ!</vt:lpstr>
      <vt:lpstr>Акция  «Юный пешеход»  сентябрь     2025год</vt:lpstr>
      <vt:lpstr>Презентация PowerPoint</vt:lpstr>
      <vt:lpstr>Презентация PowerPoint</vt:lpstr>
      <vt:lpstr>Презентация PowerPoint</vt:lpstr>
    </vt:vector>
  </TitlesOfParts>
  <Company>шк19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ОТРЯД ЮИД «СВЕТОФОРИК»</dc:title>
  <dc:creator>19</dc:creator>
  <cp:lastModifiedBy>Ольга Клещева</cp:lastModifiedBy>
  <cp:revision>122</cp:revision>
  <dcterms:created xsi:type="dcterms:W3CDTF">2015-09-28T10:45:20Z</dcterms:created>
  <dcterms:modified xsi:type="dcterms:W3CDTF">2025-11-27T06:15:42Z</dcterms:modified>
</cp:coreProperties>
</file>