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83" r:id="rId3"/>
    <p:sldId id="258" r:id="rId4"/>
    <p:sldId id="259" r:id="rId5"/>
    <p:sldId id="260" r:id="rId6"/>
    <p:sldId id="284" r:id="rId7"/>
    <p:sldId id="262" r:id="rId8"/>
    <p:sldId id="263" r:id="rId9"/>
    <p:sldId id="264" r:id="rId10"/>
    <p:sldId id="265" r:id="rId11"/>
    <p:sldId id="286" r:id="rId12"/>
    <p:sldId id="267" r:id="rId13"/>
    <p:sldId id="270" r:id="rId14"/>
    <p:sldId id="289" r:id="rId15"/>
    <p:sldId id="293" r:id="rId16"/>
    <p:sldId id="279" r:id="rId17"/>
    <p:sldId id="269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9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16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24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3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1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18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54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5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72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4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75EF2-6707-4F4C-A35A-AEA8DDF5169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EF0BE-15F6-4BD0-B808-B3F297A1E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9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o.npitu.ru/assets/files/&#1054;&#1089;&#1074;&#1086;&#1073;&#1086;&#1078;&#1076;&#1077;&#1085;&#1080;&#1077;%20&#1053;&#1086;&#1074;&#1086;&#1095;&#1077;&#1088;&#1082;&#1072;&#1089;&#1089;&#1082;&#1072;.pdf" TargetMode="External"/><Relationship Id="rId2" Type="http://schemas.openxmlformats.org/officeDocument/2006/relationships/hyperlink" Target="https://novochgrad.ru/texts/history/id/25639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n1942.ru/rol-konnitsy-v-bitve-za-kavkaz/item/10-3" TargetMode="External"/><Relationship Id="rId4" Type="http://schemas.openxmlformats.org/officeDocument/2006/relationships/hyperlink" Target="https://www.youtube.com/watch?v=XlsEs_HEJT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980728"/>
            <a:ext cx="8784976" cy="288032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«Память храним</a:t>
            </a:r>
            <a:r>
              <a:rPr lang="ru-RU" sz="44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r>
              <a:rPr lang="ru-RU" sz="32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2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(к 81-годовщине освобождения города Новочеркасска</a:t>
            </a:r>
            <a:b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от немецко-фашистских захватчиков)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157192"/>
            <a:ext cx="8784976" cy="1512168"/>
          </a:xfrm>
        </p:spPr>
        <p:txBody>
          <a:bodyPr>
            <a:normAutofit/>
          </a:bodyPr>
          <a:lstStyle/>
          <a:p>
            <a:pPr algn="r"/>
            <a:endParaRPr lang="ru-RU" b="1" dirty="0" smtClean="0"/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МБОУ </a:t>
            </a:r>
            <a:r>
              <a:rPr lang="ru-RU" b="1" dirty="0" smtClean="0"/>
              <a:t>СОШ №19 г. Новочеркасска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7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3-й батальон 4-го полка</a:t>
            </a:r>
            <a:br>
              <a:rPr lang="ru-RU" sz="32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98 стрелковой </a:t>
            </a:r>
            <a:r>
              <a:rPr lang="ru-RU" sz="3200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дивизии </a:t>
            </a:r>
            <a:r>
              <a:rPr lang="ru-RU" sz="32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/>
            </a:r>
            <a:br>
              <a:rPr lang="ru-RU" sz="32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4"/>
                </a:solidFill>
                <a:latin typeface="Arial Black" panose="020B0A04020102020204" pitchFamily="34" charset="0"/>
              </a:rPr>
              <a:t>первым </a:t>
            </a:r>
            <a:r>
              <a:rPr lang="ru-RU" sz="32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4"/>
                </a:solidFill>
                <a:latin typeface="Arial Black" panose="020B0A04020102020204" pitchFamily="34" charset="0"/>
              </a:rPr>
              <a:t>вошел </a:t>
            </a:r>
            <a:r>
              <a:rPr lang="ru-RU" sz="32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4"/>
                </a:solidFill>
                <a:latin typeface="Arial Black" panose="020B0A04020102020204" pitchFamily="34" charset="0"/>
              </a:rPr>
              <a:t> в Новочеркасск</a:t>
            </a:r>
            <a:endParaRPr lang="ru-RU" sz="3200" b="1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611d4eae1be6ead8555eae64e26b9e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508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07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25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15608" cy="151216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Зам</a:t>
            </a:r>
            <a:r>
              <a:rPr lang="ru-RU" sz="24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. </a:t>
            </a:r>
            <a:r>
              <a:rPr lang="ru-RU" sz="24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командира                                    </a:t>
            </a:r>
            <a:r>
              <a:rPr lang="ru-RU" sz="32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/>
            </a:r>
            <a:br>
              <a:rPr lang="ru-RU" sz="32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3-го </a:t>
            </a:r>
            <a:r>
              <a:rPr lang="ru-RU" sz="24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батальона </a:t>
            </a:r>
            <a:r>
              <a:rPr lang="ru-RU" sz="24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 4-го полка             </a:t>
            </a:r>
            <a:r>
              <a:rPr lang="ru-RU" sz="2400" b="1" dirty="0">
                <a:solidFill>
                  <a:schemeClr val="accent4"/>
                </a:solidFill>
                <a:latin typeface="Arial Black" panose="020B0A04020102020204" pitchFamily="34" charset="0"/>
              </a:rPr>
              <a:t/>
            </a:r>
            <a:br>
              <a:rPr lang="ru-RU" sz="2400" b="1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98 </a:t>
            </a:r>
            <a:r>
              <a:rPr lang="ru-RU" sz="24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стрелковой </a:t>
            </a:r>
            <a:r>
              <a:rPr lang="ru-RU" sz="24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дивизии                    Митинг</a:t>
            </a:r>
            <a:br>
              <a:rPr lang="ru-RU" sz="24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Я</a:t>
            </a:r>
            <a:r>
              <a:rPr lang="ru-RU" sz="24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. А. Кербель</a:t>
            </a:r>
            <a:r>
              <a:rPr lang="ru-RU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.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345536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39" y="1844824"/>
            <a:ext cx="5509473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1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Бывшее здание школы №17</a:t>
            </a:r>
            <a:endParaRPr lang="ru-RU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Служили два товарища…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Васильев А.П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59" y="2505074"/>
            <a:ext cx="3340749" cy="4092278"/>
          </a:xfrm>
        </p:spPr>
      </p:pic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Потуданский И.М.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05076"/>
            <a:ext cx="3454573" cy="409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1560" y="6381326"/>
            <a:ext cx="3312368" cy="288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95536" y="6381326"/>
            <a:ext cx="3816423" cy="288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739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3"/>
            <a:ext cx="9108504" cy="12241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Сульженко Петр Никитович</a:t>
            </a:r>
            <a:endParaRPr lang="ru-RU" sz="36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44" y="1628800"/>
            <a:ext cx="287731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5157192"/>
            <a:ext cx="5760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/>
          </a:p>
          <a:p>
            <a:pPr algn="ctr"/>
            <a:r>
              <a:rPr lang="ru-RU" altLang="ru-RU" dirty="0">
                <a:latin typeface="Arial Black" panose="020B0A04020102020204" pitchFamily="34" charset="0"/>
              </a:rPr>
              <a:t>Старший сержант </a:t>
            </a:r>
          </a:p>
          <a:p>
            <a:pPr algn="ctr"/>
            <a:r>
              <a:rPr lang="ru-RU" altLang="ru-RU" dirty="0">
                <a:latin typeface="Arial Black" panose="020B0A04020102020204" pitchFamily="34" charset="0"/>
              </a:rPr>
              <a:t>308 стрелковый полк</a:t>
            </a:r>
          </a:p>
          <a:p>
            <a:pPr algn="ctr"/>
            <a:r>
              <a:rPr lang="ru-RU" altLang="ru-RU" dirty="0">
                <a:latin typeface="Arial Black" panose="020B0A04020102020204" pitchFamily="34" charset="0"/>
              </a:rPr>
              <a:t>98 </a:t>
            </a:r>
            <a:r>
              <a:rPr lang="ru-RU" altLang="ru-RU" dirty="0" smtClean="0">
                <a:latin typeface="Arial Black" panose="020B0A04020102020204" pitchFamily="34" charset="0"/>
              </a:rPr>
              <a:t>стрелковой дивизии </a:t>
            </a:r>
            <a:endParaRPr lang="ru-RU" altLang="ru-RU" dirty="0">
              <a:latin typeface="Arial Black" panose="020B0A04020102020204" pitchFamily="34" charset="0"/>
            </a:endParaRPr>
          </a:p>
          <a:p>
            <a:pPr algn="ctr"/>
            <a:r>
              <a:rPr lang="ru-RU" altLang="ru-RU" dirty="0">
                <a:latin typeface="Arial Black" panose="020B0A04020102020204" pitchFamily="34" charset="0"/>
              </a:rPr>
              <a:t> 2  Гвардейская Армия</a:t>
            </a:r>
          </a:p>
        </p:txBody>
      </p:sp>
    </p:spTree>
    <p:extLst>
      <p:ext uri="{BB962C8B-B14F-4D97-AF65-F5344CB8AC3E}">
        <p14:creationId xmlns:p14="http://schemas.microsoft.com/office/powerpoint/2010/main" val="1429899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4"/>
                </a:solidFill>
                <a:latin typeface="Arial Black" panose="020B0A04020102020204" pitchFamily="34" charset="0"/>
              </a:rPr>
              <a:t>Комплексно-краеведческий музей </a:t>
            </a:r>
            <a:r>
              <a:rPr lang="ru-RU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МБОУ СОШ </a:t>
            </a:r>
            <a:r>
              <a:rPr lang="ru-RU" dirty="0">
                <a:solidFill>
                  <a:schemeClr val="accent4"/>
                </a:solidFill>
                <a:latin typeface="Arial Black" panose="020B0A04020102020204" pitchFamily="34" charset="0"/>
              </a:rPr>
              <a:t>№ 19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34786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484784"/>
            <a:ext cx="579613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1" y="3966559"/>
            <a:ext cx="4752527" cy="289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1166"/>
            <a:ext cx="4391472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7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" y="116632"/>
            <a:ext cx="9143999" cy="157405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Фронтовой блокнот Сульженко П. Н</a:t>
            </a:r>
            <a:r>
              <a:rPr lang="ru-RU" dirty="0">
                <a:solidFill>
                  <a:schemeClr val="accent4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Таня\Школа\Учитель года\Фото для кл.часа\IMG_37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6243" r="11279" b="4221"/>
          <a:stretch/>
        </p:blipFill>
        <p:spPr bwMode="auto">
          <a:xfrm rot="5400000">
            <a:off x="-974003" y="2818827"/>
            <a:ext cx="5013178" cy="30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Таня\Школа\Учитель года\Фото для кл.часа\IMG_37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2660" r="18091" b="8707"/>
          <a:stretch/>
        </p:blipFill>
        <p:spPr bwMode="auto">
          <a:xfrm>
            <a:off x="3084348" y="1844824"/>
            <a:ext cx="6059651" cy="50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2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Из фронтового блокнота Сульженко П.Н.</a:t>
            </a:r>
            <a:endParaRPr lang="ru-RU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0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9195515" cy="12887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Из </a:t>
            </a:r>
            <a:r>
              <a:rPr lang="ru-RU" sz="2800" dirty="0">
                <a:solidFill>
                  <a:schemeClr val="accent4"/>
                </a:solidFill>
                <a:latin typeface="Arial Black" panose="020B0A04020102020204" pitchFamily="34" charset="0"/>
              </a:rPr>
              <a:t>фронтового блокнота </a:t>
            </a:r>
            <a:r>
              <a:rPr lang="ru-RU" sz="2800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Сульженко П.Н</a:t>
            </a:r>
            <a:r>
              <a:rPr lang="ru-RU" sz="2800" dirty="0">
                <a:solidFill>
                  <a:schemeClr val="accent4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3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5624"/>
          </a:xfrm>
        </p:spPr>
        <p:txBody>
          <a:bodyPr/>
          <a:lstStyle/>
          <a:p>
            <a:r>
              <a:rPr lang="ru-RU" b="1" dirty="0" smtClean="0"/>
              <a:t>    </a:t>
            </a:r>
            <a:r>
              <a:rPr lang="ru-RU" sz="60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2024- Год </a:t>
            </a:r>
            <a:r>
              <a:rPr lang="ru-RU" sz="6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Великой Победы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5"/>
            <a:ext cx="9144000" cy="5032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8880" y="7461448"/>
            <a:ext cx="10239235" cy="72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4392488" cy="205246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Из фронтового блокнота </a:t>
            </a:r>
            <a:r>
              <a:rPr lang="ru-RU" sz="3200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Сульженко П.Н</a:t>
            </a:r>
            <a:r>
              <a:rPr lang="ru-RU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2857371"/>
            <a:ext cx="8515350" cy="331959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38537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6912"/>
            <a:ext cx="5292080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3923927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4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556792"/>
            <a:ext cx="3205719" cy="1219200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/>
              <a:t>Потуданский</a:t>
            </a:r>
            <a:r>
              <a:rPr lang="ru-RU" sz="4000" dirty="0"/>
              <a:t> Иван Михайлович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32541"/>
            <a:ext cx="3832060" cy="30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88" y="476672"/>
            <a:ext cx="473396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1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1" y="548680"/>
            <a:ext cx="8605735" cy="573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35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</p:spPr>
        <p:txBody>
          <a:bodyPr/>
          <a:lstStyle/>
          <a:p>
            <a:r>
              <a:rPr lang="ru-RU" dirty="0" smtClean="0"/>
              <a:t>3 группы</a:t>
            </a:r>
          </a:p>
          <a:p>
            <a:r>
              <a:rPr lang="ru-RU" dirty="0" smtClean="0"/>
              <a:t>Каждая группа оформляет коллаж, используя полученные материалы (</a:t>
            </a:r>
            <a:r>
              <a:rPr lang="ru-RU" dirty="0"/>
              <a:t>историческую </a:t>
            </a:r>
            <a:r>
              <a:rPr lang="ru-RU" dirty="0" smtClean="0"/>
              <a:t>справку, фотографии, декоративные элементы)</a:t>
            </a:r>
          </a:p>
          <a:p>
            <a:r>
              <a:rPr lang="ru-RU" dirty="0" smtClean="0"/>
              <a:t>Этапы работы:</a:t>
            </a:r>
          </a:p>
          <a:p>
            <a:pPr marL="0" indent="0">
              <a:buNone/>
            </a:pPr>
            <a:r>
              <a:rPr lang="ru-RU" dirty="0" smtClean="0"/>
              <a:t>1) расположить фотографии на листе бумаги </a:t>
            </a:r>
          </a:p>
          <a:p>
            <a:pPr marL="0" indent="0">
              <a:buNone/>
            </a:pPr>
            <a:r>
              <a:rPr lang="ru-RU" dirty="0" smtClean="0"/>
              <a:t>2) расположить декоративные элементы</a:t>
            </a:r>
          </a:p>
          <a:p>
            <a:pPr marL="0" indent="0">
              <a:buNone/>
            </a:pPr>
            <a:r>
              <a:rPr lang="ru-RU" dirty="0" smtClean="0"/>
              <a:t>3) решить, какую информацию следует написать на коллаже фломастерами или ручкой</a:t>
            </a:r>
          </a:p>
          <a:p>
            <a:pPr marL="0" indent="0">
              <a:buNone/>
            </a:pPr>
            <a:r>
              <a:rPr lang="ru-RU" dirty="0" smtClean="0"/>
              <a:t>4) показать полученный вариант преподавателю</a:t>
            </a:r>
          </a:p>
          <a:p>
            <a:pPr marL="0" indent="0">
              <a:buNone/>
            </a:pPr>
            <a:r>
              <a:rPr lang="ru-RU" dirty="0" smtClean="0"/>
              <a:t>5) приклеить все элементы коллажа</a:t>
            </a:r>
          </a:p>
          <a:p>
            <a:pPr marL="0" indent="0">
              <a:buNone/>
            </a:pPr>
            <a:r>
              <a:rPr lang="ru-RU" dirty="0" smtClean="0"/>
              <a:t>6) подготовить презентацию своего коллажа, написав небольшое письмо героям войны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Военные - От героев былых времён (минусовка)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5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3"/>
            <a:ext cx="518088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54361"/>
            <a:ext cx="29511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221087"/>
            <a:ext cx="29511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4539" y="3244334"/>
            <a:ext cx="205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/>
              <a:t>Интернет ресурсы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9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1"/>
            <a:ext cx="9036496" cy="1008112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accent4"/>
                </a:solidFill>
                <a:latin typeface="Times New Roman"/>
                <a:ea typeface="Calibri"/>
              </a:rPr>
              <a:t>   Интернет- </a:t>
            </a:r>
            <a:r>
              <a:rPr lang="ru-RU" b="1" dirty="0">
                <a:solidFill>
                  <a:schemeClr val="accent4"/>
                </a:solidFill>
                <a:latin typeface="Times New Roman"/>
                <a:ea typeface="Calibri"/>
              </a:rPr>
              <a:t>ресурсы 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r>
              <a:rPr lang="ru-RU" dirty="0"/>
              <a:t>1</a:t>
            </a:r>
            <a:r>
              <a:rPr lang="ru-RU" dirty="0" smtClean="0"/>
              <a:t>. </a:t>
            </a:r>
            <a:r>
              <a:rPr lang="ru-RU" dirty="0"/>
              <a:t>Великая Отечественная война 1941-1945: Освобождение Новочеркасска                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sz="2400" u="sng" dirty="0">
                <a:hlinkClick r:id="rId2"/>
              </a:rPr>
              <a:t>https://novochgrad.ru/texts/history/id/25639.html</a:t>
            </a:r>
            <a:endParaRPr lang="ru-RU" sz="2400" dirty="0"/>
          </a:p>
          <a:p>
            <a:r>
              <a:rPr lang="ru-RU" dirty="0"/>
              <a:t>2. </a:t>
            </a:r>
            <a:r>
              <a:rPr lang="ru-RU" dirty="0" smtClean="0"/>
              <a:t>Герои-политехники  </a:t>
            </a:r>
            <a:r>
              <a:rPr lang="ru-RU" sz="2400" u="sng" dirty="0">
                <a:hlinkClick r:id="rId3"/>
              </a:rPr>
              <a:t>https://po.npitu.ru/assets/files/Освобождение%20Новочеркасска.pdf</a:t>
            </a:r>
            <a:endParaRPr lang="ru-RU" sz="2400" dirty="0"/>
          </a:p>
          <a:p>
            <a:r>
              <a:rPr lang="ru-RU" dirty="0"/>
              <a:t>3. К 78-летию со дня освобождения Новочеркасска от немецко-фашистских захватчиков</a:t>
            </a:r>
          </a:p>
          <a:p>
            <a:pPr marL="0" indent="0">
              <a:buNone/>
            </a:pPr>
            <a:r>
              <a:rPr lang="ru-RU" u="sng" dirty="0" smtClean="0">
                <a:hlinkClick r:id="rId4"/>
              </a:rPr>
              <a:t>    </a:t>
            </a:r>
            <a:r>
              <a:rPr lang="ru-RU" sz="2400" u="sng" dirty="0" smtClean="0">
                <a:hlinkClick r:id="rId4"/>
              </a:rPr>
              <a:t>https</a:t>
            </a:r>
            <a:r>
              <a:rPr lang="ru-RU" sz="2400" u="sng" dirty="0">
                <a:hlinkClick r:id="rId4"/>
              </a:rPr>
              <a:t>://www.youtube.com/watch?v=XlsEs_HEJTg</a:t>
            </a:r>
            <a:r>
              <a:rPr lang="ru-RU" sz="2400" dirty="0"/>
              <a:t>  </a:t>
            </a:r>
          </a:p>
          <a:p>
            <a:r>
              <a:rPr lang="ru-RU" dirty="0"/>
              <a:t> 4. Освобождение Новочеркасска и Ростова</a:t>
            </a:r>
          </a:p>
          <a:p>
            <a:pPr marL="0" indent="0">
              <a:buNone/>
            </a:pPr>
            <a:r>
              <a:rPr lang="ru-RU" sz="2400" dirty="0" smtClean="0"/>
              <a:t>  </a:t>
            </a:r>
            <a:r>
              <a:rPr lang="ru-RU" sz="2400" u="sng" dirty="0">
                <a:hlinkClick r:id="rId5"/>
              </a:rPr>
              <a:t>http://don1942.ru/rol-konnitsy-v-bitve-za-kavkaz/item/10-3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166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04825"/>
            <a:ext cx="85725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28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5486"/>
            <a:ext cx="8892626" cy="500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821090" cy="414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5445942" cy="36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8486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Оккупация </a:t>
            </a:r>
            <a:br>
              <a:rPr lang="ru-RU" dirty="0" smtClean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города Новочеркасска длилась 204 дня</a:t>
            </a:r>
            <a:endParaRPr lang="ru-RU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3" y="2037325"/>
            <a:ext cx="9144000" cy="48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53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24840"/>
            <a:ext cx="4954072" cy="26584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7368"/>
            <a:ext cx="4211960" cy="39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907368"/>
            <a:ext cx="4932041" cy="39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xn--j1ahfl.xn--p1ai/data/ppt_to_html/u126482/p267923/img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22"/>
            <a:ext cx="4211959" cy="29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xn--j1ahfl.xn--p1ai/data/ppt_to_html/u126482/p267923/img20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7522"/>
            <a:ext cx="4932041" cy="29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8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24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От Сталинграда до Миуса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3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Наиболее тяжелые бои велись на подступах к Новочеркасску, в излучине Дона от станицы Багаевской до окраин </a:t>
            </a:r>
            <a:r>
              <a:rPr lang="ru-RU" sz="28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города</a:t>
            </a:r>
            <a:endParaRPr lang="ru-RU" sz="2800" b="1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ello_html_8e9e1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8964488" cy="5085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7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1630</TotalTime>
  <Words>222</Words>
  <Application>Microsoft Office PowerPoint</Application>
  <PresentationFormat>Экран (4:3)</PresentationFormat>
  <Paragraphs>44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Bahnschrift Condensed</vt:lpstr>
      <vt:lpstr>Calibri</vt:lpstr>
      <vt:lpstr>Calibri Light</vt:lpstr>
      <vt:lpstr>Times New Roman</vt:lpstr>
      <vt:lpstr>Office Theme</vt:lpstr>
      <vt:lpstr> «Память храним» (к 81-годовщине освобождения города Новочеркасска  от немецко-фашистских захватчиков)</vt:lpstr>
      <vt:lpstr>    2024- Год Великой Победы</vt:lpstr>
      <vt:lpstr>Презентация PowerPoint</vt:lpstr>
      <vt:lpstr>Презентация PowerPoint</vt:lpstr>
      <vt:lpstr>Презентация PowerPoint</vt:lpstr>
      <vt:lpstr>Оккупация  города Новочеркасска длилась 204 дня</vt:lpstr>
      <vt:lpstr>Презентация PowerPoint</vt:lpstr>
      <vt:lpstr>От Сталинграда до Миуса </vt:lpstr>
      <vt:lpstr>Наиболее тяжелые бои велись на подступах к Новочеркасску, в излучине Дона от станицы Багаевской до окраин города</vt:lpstr>
      <vt:lpstr> 3-й батальон 4-го полка 98 стрелковой дивизии  первым вошел  в Новочеркасск</vt:lpstr>
      <vt:lpstr>Презентация PowerPoint</vt:lpstr>
      <vt:lpstr>Зам. командира                                     3-го батальона  4-го полка              98 стрелковой дивизии                    Митинг  Я. А. Кербель. </vt:lpstr>
      <vt:lpstr>Бывшее здание школы №17</vt:lpstr>
      <vt:lpstr>Служили два товарища…</vt:lpstr>
      <vt:lpstr>Сульженко Петр Никитович</vt:lpstr>
      <vt:lpstr>Комплексно-краеведческий музей МБОУ СОШ № 19 </vt:lpstr>
      <vt:lpstr>Фронтовой блокнот Сульженко П. Н.</vt:lpstr>
      <vt:lpstr>Из фронтового блокнота Сульженко П.Н.</vt:lpstr>
      <vt:lpstr>Из фронтового блокнота Сульженко П.Н.</vt:lpstr>
      <vt:lpstr>Из фронтового блокнота Сульженко П.Н.</vt:lpstr>
      <vt:lpstr>Потуданский Иван Михайлович</vt:lpstr>
      <vt:lpstr>Презентация PowerPoint</vt:lpstr>
      <vt:lpstr>Презентация PowerPoint</vt:lpstr>
      <vt:lpstr>Презентация PowerPoint</vt:lpstr>
      <vt:lpstr>   Интернет- ресурсы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Внеурочное мероприятие, посвященное освобождению города Новочеркасска в 1943 году</dc:title>
  <dc:creator>Администратор</dc:creator>
  <cp:lastModifiedBy>User</cp:lastModifiedBy>
  <cp:revision>58</cp:revision>
  <dcterms:created xsi:type="dcterms:W3CDTF">2020-01-27T19:41:11Z</dcterms:created>
  <dcterms:modified xsi:type="dcterms:W3CDTF">2024-04-15T07:08:25Z</dcterms:modified>
</cp:coreProperties>
</file>