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3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2561-8C86-44D2-A021-71EE64E1B40F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96F0-6693-4178-A7AA-38224F0BF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32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6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14339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14340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14341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14342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14343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14344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2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14352" name="Picture 1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4427538" y="5589588"/>
            <a:ext cx="2449512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/>
              <a:t>1 + 5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88350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8612E-6 L 0.00451 -0.5245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3" grpId="0" animBg="1"/>
      <p:bldP spid="143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44360257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7325"/>
            <a:ext cx="864235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33825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33480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484313"/>
            <a:ext cx="33480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141663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508500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492375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76250"/>
            <a:ext cx="33480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868863"/>
            <a:ext cx="33480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0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292600"/>
            <a:ext cx="33480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868863"/>
            <a:ext cx="33480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916113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268413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92150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holiday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0"/>
            <a:ext cx="3348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21088 L -0.01163 -1.2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389 -1.164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8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6226 L 0.04358 -0.964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0607 -1.2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60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01389 -1.24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62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1389 -1.185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9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4746E-6 L 0.01389 -1.027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5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86226" y="-242724"/>
            <a:ext cx="4628806" cy="80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75009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75009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K:\интегр.урок\сканирование\сканирование 20002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4444"/>
          <a:stretch>
            <a:fillRect/>
          </a:stretch>
        </p:blipFill>
        <p:spPr bwMode="auto">
          <a:xfrm rot="5400000">
            <a:off x="3571869" y="-25"/>
            <a:ext cx="3071834" cy="7215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75009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K:\интегр.урок\сканирование\сканирование 20003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852"/>
          <a:stretch>
            <a:fillRect/>
          </a:stretch>
        </p:blipFill>
        <p:spPr bwMode="auto">
          <a:xfrm rot="5400000">
            <a:off x="3250397" y="964389"/>
            <a:ext cx="378621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5465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Математическая разминка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00306"/>
            <a:ext cx="7406640" cy="11023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3" descr="MCBD0509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14884"/>
            <a:ext cx="15763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7171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7172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7173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7174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7175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7176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2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7184" name="Picture 1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1042988" y="5589588"/>
            <a:ext cx="2449512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/>
              <a:t>4 + 5</a:t>
            </a: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16913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6568 L -0.01146 -0.398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5" grpId="0" animBg="1"/>
      <p:bldP spid="71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8195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8196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8197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8198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8199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8200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2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8209" name="Picture 1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4572000" y="5589588"/>
            <a:ext cx="2449513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 dirty="0"/>
              <a:t>9 - 2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88350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9219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9220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9221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9222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9223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9224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2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9232" name="Picture 1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1258888" y="5589588"/>
            <a:ext cx="2449512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/>
              <a:t>2 + 6</a:t>
            </a: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88350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951E-7 L 0.00452 -0.870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4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3" grpId="0" animBg="1"/>
      <p:bldP spid="9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10243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10244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10245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10246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10247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10248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2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10256" name="Picture 1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4572000" y="5589588"/>
            <a:ext cx="2449513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/>
              <a:t>8 - 3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88350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5495E-6 L 0.01233 -0.503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7" grpId="0" animBg="1"/>
      <p:bldP spid="102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11267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11268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11269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11270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11271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11272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2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11280" name="Picture 1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1331913" y="5589588"/>
            <a:ext cx="2449512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/>
              <a:t>9 - 5</a:t>
            </a: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88350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3996E-6 L -0.01146 -0.839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4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1" grpId="0" animBg="1"/>
      <p:bldP spid="112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12291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12292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12293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12294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12295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12296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12304" name="Picture 1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500563" y="5589588"/>
            <a:ext cx="2449512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 dirty="0"/>
              <a:t>4 + </a:t>
            </a:r>
            <a:r>
              <a:rPr lang="ru-RU" sz="6000" b="1" dirty="0" smtClean="0"/>
              <a:t>6</a:t>
            </a:r>
            <a:endParaRPr lang="ru-RU" sz="6000" b="1" dirty="0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88350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891 L -0.00347 -0.361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5" grpId="0" animBg="1"/>
      <p:bldP spid="123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47825" cy="2016125"/>
          </a:xfrm>
          <a:prstGeom prst="rect">
            <a:avLst/>
          </a:prstGeom>
          <a:noFill/>
        </p:spPr>
      </p:pic>
      <p:pic>
        <p:nvPicPr>
          <p:cNvPr id="13315" name="Picture 3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36613"/>
            <a:ext cx="1647825" cy="2016125"/>
          </a:xfrm>
          <a:prstGeom prst="rect">
            <a:avLst/>
          </a:prstGeom>
          <a:noFill/>
        </p:spPr>
      </p:pic>
      <p:pic>
        <p:nvPicPr>
          <p:cNvPr id="13316" name="Picture 4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647825" cy="2016125"/>
          </a:xfrm>
          <a:prstGeom prst="rect">
            <a:avLst/>
          </a:prstGeom>
          <a:noFill/>
        </p:spPr>
      </p:pic>
      <p:pic>
        <p:nvPicPr>
          <p:cNvPr id="13317" name="Picture 5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1647825" cy="2016125"/>
          </a:xfrm>
          <a:prstGeom prst="rect">
            <a:avLst/>
          </a:prstGeom>
          <a:noFill/>
        </p:spPr>
      </p:pic>
      <p:pic>
        <p:nvPicPr>
          <p:cNvPr id="13318" name="Picture 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2738"/>
            <a:ext cx="1647825" cy="2016125"/>
          </a:xfrm>
          <a:prstGeom prst="rect">
            <a:avLst/>
          </a:prstGeom>
          <a:noFill/>
        </p:spPr>
      </p:pic>
      <p:pic>
        <p:nvPicPr>
          <p:cNvPr id="13319" name="Picture 7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04813"/>
            <a:ext cx="1647825" cy="2016125"/>
          </a:xfrm>
          <a:prstGeom prst="rect">
            <a:avLst/>
          </a:prstGeom>
          <a:noFill/>
        </p:spPr>
      </p:pic>
      <p:pic>
        <p:nvPicPr>
          <p:cNvPr id="13320" name="Picture 8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13100"/>
            <a:ext cx="1647825" cy="2016125"/>
          </a:xfrm>
          <a:prstGeom prst="rect">
            <a:avLst/>
          </a:prstGeom>
          <a:noFill/>
        </p:spPr>
      </p:pic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1331913" y="4652963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2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11188" y="2060575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2411413" y="2636838"/>
            <a:ext cx="1081087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524750" y="22050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140200" y="2133600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5724525" y="285273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708400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pic>
        <p:nvPicPr>
          <p:cNvPr id="13328" name="Picture 16" descr="raznoe_prazdnik0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141663"/>
            <a:ext cx="1647825" cy="2016125"/>
          </a:xfrm>
          <a:prstGeom prst="rect">
            <a:avLst/>
          </a:prstGeom>
          <a:noFill/>
        </p:spPr>
      </p:pic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1258888" y="5589588"/>
            <a:ext cx="2449512" cy="1268412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/>
              <a:t>9 - 6</a:t>
            </a: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804025" y="4941888"/>
            <a:ext cx="1081088" cy="936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88350" y="188913"/>
            <a:ext cx="571500" cy="28575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891 L -0.00347 -0.361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7"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9" grpId="0" animBg="1"/>
      <p:bldP spid="133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rgbClr val="F8EDC5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90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Математическая разминка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разминка</dc:title>
  <dc:creator>Андрей</dc:creator>
  <cp:lastModifiedBy>Андрей</cp:lastModifiedBy>
  <cp:revision>18</cp:revision>
  <dcterms:created xsi:type="dcterms:W3CDTF">2014-03-30T17:15:04Z</dcterms:created>
  <dcterms:modified xsi:type="dcterms:W3CDTF">2014-04-14T16:06:40Z</dcterms:modified>
</cp:coreProperties>
</file>