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1"/>
  </p:notesMasterIdLst>
  <p:sldIdLst>
    <p:sldId id="261" r:id="rId2"/>
    <p:sldId id="262" r:id="rId3"/>
    <p:sldId id="265" r:id="rId4"/>
    <p:sldId id="266" r:id="rId5"/>
    <p:sldId id="263" r:id="rId6"/>
    <p:sldId id="274" r:id="rId7"/>
    <p:sldId id="275" r:id="rId8"/>
    <p:sldId id="276" r:id="rId9"/>
    <p:sldId id="273" r:id="rId10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00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 smtClean="0"/>
              <a:t>Образец текста</a:t>
            </a:r>
          </a:p>
          <a:p>
            <a:pPr lvl="1"/>
            <a:r>
              <a:rPr lang="uk-UA" noProof="0" smtClean="0"/>
              <a:t>Второй уровень</a:t>
            </a:r>
          </a:p>
          <a:p>
            <a:pPr lvl="2"/>
            <a:r>
              <a:rPr lang="uk-UA" noProof="0" smtClean="0"/>
              <a:t>Третий уровень</a:t>
            </a:r>
          </a:p>
          <a:p>
            <a:pPr lvl="3"/>
            <a:r>
              <a:rPr lang="uk-UA" noProof="0" smtClean="0"/>
              <a:t>Четвертый уровень</a:t>
            </a:r>
          </a:p>
          <a:p>
            <a:pPr lvl="4"/>
            <a:r>
              <a:rPr lang="uk-UA" noProof="0" smtClean="0"/>
              <a:t>Пятый уровень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6BD7E02-66C7-4BC5-94FA-DA8DC85A100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082F3-C991-4BEC-BF0B-CE7CA7EF6F1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99260-5481-4DBA-8D36-414C368571E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25215-95B6-47B4-BF4A-DA73AE83124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2943D-45D4-446E-A559-833F7A87BAA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A3B31-950A-4C61-BA02-EB5DA7D6A29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5BC4A-BA9F-488A-B6DF-F0E05379CE7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6B5E4-DEAD-4657-A494-0AA38874B33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DE401-C3DB-4EC9-943E-1DB2B8ECC83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D1CE3-2D64-4438-831E-CF1143BEB5D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03BF3-9C6A-4A2D-A9BE-CCE69F16826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453CE-6C62-43B6-BC4B-D895046CD90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61F0A-B66E-4D1A-8663-0BF81B844E1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533942-55B2-486B-8379-BB0080DAED6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0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4" Type="http://schemas.openxmlformats.org/officeDocument/2006/relationships/image" Target="../media/image28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1556792"/>
            <a:ext cx="4896544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</a:t>
            </a:r>
            <a:r>
              <a:rPr lang="uk-UA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рыбалке</a:t>
            </a: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 </a:t>
            </a:r>
          </a:p>
          <a:p>
            <a:pPr algn="ctr"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Леопольдом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4300" y="3933825"/>
            <a:ext cx="1490663" cy="177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11638" y="5732463"/>
            <a:ext cx="936625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8" name="Picture 2" descr="http://yavolsebnica.ru/wp-content/uploads/2012/09/%D1%80%D1%8B%D0%B1%D0%BA%D0%B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8577756" flipH="1">
            <a:off x="3627438" y="4402137"/>
            <a:ext cx="17208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11560" y="3501008"/>
            <a:ext cx="4968552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Интерактивный тренажёр. 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Сложение и вычитание 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пределах 10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3068960"/>
            <a:ext cx="38114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Математика, 1 класс</a:t>
            </a:r>
          </a:p>
        </p:txBody>
      </p:sp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323850" y="5157788"/>
            <a:ext cx="8820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 </a:t>
            </a:r>
            <a:endParaRPr lang="ru-RU" sz="2000" dirty="0">
              <a:ea typeface="Calibri" pitchFamily="34" charset="0"/>
              <a:cs typeface="Arial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http://stat17.privet.ru/lr/091f9f6c57b3ee818e3e4812e798763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5" descr="http://stat18.privet.ru/lr/0a221b9adc5170bef104379c7abcfcc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213" y="908050"/>
            <a:ext cx="4176712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9" descr="http://i070.radikal.ru/0807/41/8f269e8c7ddf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19925" y="2924175"/>
            <a:ext cx="17287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7072330" y="3286124"/>
            <a:ext cx="1603359" cy="574676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468313" y="4365625"/>
            <a:ext cx="1704975" cy="1584325"/>
            <a:chOff x="467544" y="4365105"/>
            <a:chExt cx="1706488" cy="1584175"/>
          </a:xfrm>
        </p:grpSpPr>
        <p:sp>
          <p:nvSpPr>
            <p:cNvPr id="13" name="Овал 12"/>
            <p:cNvSpPr/>
            <p:nvPr/>
          </p:nvSpPr>
          <p:spPr>
            <a:xfrm>
              <a:off x="612134" y="5301641"/>
              <a:ext cx="1561898" cy="64763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  <a:endPara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138" name="Рисунок 7" descr="Clipart Happy Blue And Purple Fish Royalty Free Vector Illustration by visekart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7544" y="4365105"/>
              <a:ext cx="13950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9"/>
          <p:cNvGrpSpPr>
            <a:grpSpLocks/>
          </p:cNvGrpSpPr>
          <p:nvPr/>
        </p:nvGrpSpPr>
        <p:grpSpPr bwMode="auto">
          <a:xfrm>
            <a:off x="4427538" y="5013325"/>
            <a:ext cx="1562100" cy="1557338"/>
            <a:chOff x="4499992" y="5301208"/>
            <a:chExt cx="1562472" cy="1556792"/>
          </a:xfrm>
        </p:grpSpPr>
        <p:sp>
          <p:nvSpPr>
            <p:cNvPr id="14" name="Овал 13"/>
            <p:cNvSpPr/>
            <p:nvPr/>
          </p:nvSpPr>
          <p:spPr>
            <a:xfrm>
              <a:off x="4499992" y="6210527"/>
              <a:ext cx="1562472" cy="647473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</a:t>
              </a:r>
              <a:endPara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136" name="Рисунок 6" descr="http://cf.ltkcdn.net/feng-shui/images/slide/126353-379x500-k1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4008" y="5301208"/>
              <a:ext cx="962108" cy="1092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6516688" y="5373688"/>
            <a:ext cx="1562100" cy="1484312"/>
            <a:chOff x="7308304" y="5373216"/>
            <a:chExt cx="1562472" cy="1484784"/>
          </a:xfrm>
        </p:grpSpPr>
        <p:sp>
          <p:nvSpPr>
            <p:cNvPr id="15" name="Овал 14"/>
            <p:cNvSpPr/>
            <p:nvPr/>
          </p:nvSpPr>
          <p:spPr>
            <a:xfrm>
              <a:off x="7308304" y="6210094"/>
              <a:ext cx="1562472" cy="6479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25</a:t>
              </a:r>
              <a:endPara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134" name="Рисунок 8" descr="Clipart Happy Orange Fish Royalty Free Vector Illustration by visekart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68344" y="5373216"/>
              <a:ext cx="1179769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66 0.00694 C 0.10087 -0.00417 0.09653 0.00324 0.10782 -0.0074 C 0.12813 -0.0266 0.15209 -0.04094 0.17709 -0.04417 C 0.18542 -0.04787 0.19306 -0.05227 0.20174 -0.05458 C 0.21719 -0.06314 0.23351 -0.06799 0.24948 -0.07493 C 0.26077 -0.0865 0.27726 -0.09367 0.29098 -0.09968 C 0.29306 -0.10176 0.2948 -0.10407 0.29705 -0.10569 C 0.29844 -0.10685 0.30053 -0.10639 0.30174 -0.10777 C 0.31198 -0.11864 0.29792 -0.11078 0.30938 -0.1161 C 0.31615 -0.12928 0.30886 -0.11656 0.32483 -0.13437 C 0.33143 -0.14177 0.3375 -0.15264 0.3448 -0.15911 C 0.34705 -0.1612 0.35 -0.16143 0.35244 -0.16305 C 0.3658 -0.17276 0.37657 -0.18756 0.3849 -0.20421 C 0.38768 -0.21601 0.39601 -0.22549 0.40174 -0.23497 C 0.41372 -0.25463 0.42518 -0.27429 0.43872 -0.29232 C 0.44341 -0.29857 0.44497 -0.30597 0.45105 -0.30874 C 0.454 -0.32216 0.44966 -0.30689 0.45869 -0.321 C 0.46841 -0.33627 0.45018 -0.31776 0.46459 -0.33118 C 0.46841 -0.34575 0.46303 -0.32863 0.47518 -0.34968 C 0.48334 -0.36309 0.49237 -0.37442 0.50139 -0.38645 C 0.50382 -0.38923 0.50695 -0.39038 0.50938 -0.39269 C 0.51355 -0.39663 0.52171 -0.40495 0.52171 -0.40472 C 0.52674 -0.4149 0.53473 -0.4216 0.54306 -0.42553 C 0.54532 -0.42762 0.54723 -0.42923 0.54948 -0.43155 C 0.55105 -0.4334 0.55209 -0.43617 0.55365 -0.43779 C 0.56112 -0.44473 0.57171 -0.4512 0.58021 -0.45421 C 0.59011 -0.463 0.59948 -0.46624 0.61094 -0.46855 C 0.67587 -0.46601 0.65348 -0.48266 0.67553 -0.45213 C 0.67761 -0.44149 0.68056 -0.44034 0.6849 -0.43155 C 0.68664 -0.42415 0.68976 -0.41813 0.69254 -0.4112 C 0.6941 -0.3994 0.69723 -0.3883 0.69862 -0.37627 C 0.70157 -0.35153 0.70452 -0.32701 0.70782 -0.3025 C 0.70921 -0.28007 0.71094 -0.26133 0.71094 -0.2389 " pathEditMode="relative" rAng="0" ptsTypes="ffffffffffffffffffffffffffffffff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-24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74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45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http://stat17.privet.ru/lr/091f9f6c57b3ee818e3e4812e798763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5" descr="http://stat18.privet.ru/lr/0a221b9adc5170bef104379c7abcfcc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213" y="908050"/>
            <a:ext cx="4176712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9" descr="http://i070.radikal.ru/0807/41/8f269e8c7ddf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19925" y="2924175"/>
            <a:ext cx="17287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7000892" y="3500438"/>
            <a:ext cx="1643074" cy="360362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1187450" y="4508500"/>
            <a:ext cx="1560513" cy="1368425"/>
            <a:chOff x="1187624" y="4509120"/>
            <a:chExt cx="1560513" cy="1367780"/>
          </a:xfrm>
        </p:grpSpPr>
        <p:sp>
          <p:nvSpPr>
            <p:cNvPr id="12" name="Овал 11"/>
            <p:cNvSpPr/>
            <p:nvPr/>
          </p:nvSpPr>
          <p:spPr bwMode="auto">
            <a:xfrm>
              <a:off x="1187624" y="5229505"/>
              <a:ext cx="1560513" cy="64739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40</a:t>
              </a:r>
              <a:endPara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162" name="Рисунок 10" descr="Clipart Happy Cute Orange Fish Royalty Free Vector Illustration by visekart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47664" y="4509120"/>
              <a:ext cx="919204" cy="787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4500563" y="5013325"/>
            <a:ext cx="1560512" cy="1439863"/>
            <a:chOff x="4499992" y="5013176"/>
            <a:chExt cx="1560513" cy="1439788"/>
          </a:xfrm>
        </p:grpSpPr>
        <p:sp>
          <p:nvSpPr>
            <p:cNvPr id="13" name="Овал 12"/>
            <p:cNvSpPr/>
            <p:nvPr/>
          </p:nvSpPr>
          <p:spPr bwMode="auto">
            <a:xfrm>
              <a:off x="4499992" y="5805298"/>
              <a:ext cx="1560513" cy="64766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</a:t>
              </a:r>
              <a:endPara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160" name="Рисунок 8" descr="Clipart Happy Pink Fish Royalty Free Vector Illustration by visekart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5013176"/>
              <a:ext cx="1152128" cy="91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16"/>
          <p:cNvGrpSpPr>
            <a:grpSpLocks/>
          </p:cNvGrpSpPr>
          <p:nvPr/>
        </p:nvGrpSpPr>
        <p:grpSpPr bwMode="auto">
          <a:xfrm>
            <a:off x="6659563" y="5084763"/>
            <a:ext cx="1560512" cy="1512887"/>
            <a:chOff x="6660232" y="5085184"/>
            <a:chExt cx="1560513" cy="1511796"/>
          </a:xfrm>
        </p:grpSpPr>
        <p:sp>
          <p:nvSpPr>
            <p:cNvPr id="14" name="Овал 13"/>
            <p:cNvSpPr/>
            <p:nvPr/>
          </p:nvSpPr>
          <p:spPr bwMode="auto">
            <a:xfrm>
              <a:off x="6660232" y="5949747"/>
              <a:ext cx="1560513" cy="647233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35</a:t>
              </a:r>
              <a:endPara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158" name="Рисунок 9" descr="Clipart Happy Gray Fish Royalty Free Vector Illustration by visekart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48264" y="5085184"/>
              <a:ext cx="792088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388424" y="6275016"/>
            <a:ext cx="755576" cy="582984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22 0.00948 C 0.07361 -0.01504 0.07465 -0.02845 0.08142 -0.04996 C 0.08281 -0.06985 0.08247 -0.09552 0.08924 -0.11356 C 0.09115 -0.15195 0.09653 -0.17762 0.10451 -0.21393 C 0.1066 -0.22341 0.10851 -0.23312 0.11076 -0.2426 C 0.11267 -0.25093 0.11684 -0.26712 0.11684 -0.26689 C 0.12066 -0.29718 0.11528 -0.26041 0.12309 -0.29394 C 0.12691 -0.31036 0.12882 -0.32678 0.13385 -0.34297 C 0.13646 -0.35986 0.14045 -0.37674 0.14618 -0.39223 C 0.14809 -0.40357 0.15243 -0.41513 0.15695 -0.42507 C 0.16007 -0.44288 0.15556 -0.42507 0.16302 -0.43733 C 0.16476 -0.44011 0.1691 -0.45398 0.17066 -0.45768 C 0.17622 -0.46994 0.18264 -0.47757 0.1908 -0.48659 C 0.19479 -0.49098 0.20122 -0.49607 0.20608 -0.49885 C 0.20903 -0.5007 0.21528 -0.50278 0.21528 -0.50255 C 0.22778 -0.51388 0.23993 -0.5081 0.25538 -0.50694 C 0.26233 -0.50209 0.26806 -0.49399 0.27379 -0.48659 C 0.28872 -0.42692 0.28004 -0.49052 0.28004 -0.34297 " pathEditMode="relative" rAng="0" ptsTypes="fffffffffffffffff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26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74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45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http://stat17.privet.ru/lr/091f9f6c57b3ee818e3e4812e798763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5" descr="http://stat18.privet.ru/lr/0a221b9adc5170bef104379c7abcfcc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213" y="908050"/>
            <a:ext cx="4176712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9" descr="http://i070.radikal.ru/0807/41/8f269e8c7ddf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19925" y="2924175"/>
            <a:ext cx="17287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7000892" y="3500438"/>
            <a:ext cx="1571636" cy="360362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+ 4</a:t>
            </a: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971550" y="4652963"/>
            <a:ext cx="1560513" cy="1368425"/>
            <a:chOff x="971600" y="4653136"/>
            <a:chExt cx="1560513" cy="1367780"/>
          </a:xfrm>
        </p:grpSpPr>
        <p:sp>
          <p:nvSpPr>
            <p:cNvPr id="13" name="Овал 12"/>
            <p:cNvSpPr/>
            <p:nvPr/>
          </p:nvSpPr>
          <p:spPr bwMode="auto">
            <a:xfrm>
              <a:off x="971600" y="5373521"/>
              <a:ext cx="1560513" cy="64739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</a:t>
              </a:r>
              <a:endPara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186" name="Рисунок 6" descr="Clipart Happy Cute Puffer Fish Royalty Free Vector Illustration by visekart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15616" y="4653136"/>
              <a:ext cx="1125938" cy="783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24"/>
          <p:cNvGrpSpPr>
            <a:grpSpLocks/>
          </p:cNvGrpSpPr>
          <p:nvPr/>
        </p:nvGrpSpPr>
        <p:grpSpPr bwMode="auto">
          <a:xfrm>
            <a:off x="4643438" y="5229225"/>
            <a:ext cx="1560512" cy="1439863"/>
            <a:chOff x="4644008" y="5229200"/>
            <a:chExt cx="1560513" cy="1439788"/>
          </a:xfrm>
        </p:grpSpPr>
        <p:sp>
          <p:nvSpPr>
            <p:cNvPr id="14" name="Овал 13"/>
            <p:cNvSpPr/>
            <p:nvPr/>
          </p:nvSpPr>
          <p:spPr bwMode="auto">
            <a:xfrm>
              <a:off x="4644008" y="6021322"/>
              <a:ext cx="1560513" cy="64766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45</a:t>
              </a:r>
              <a:endPara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184" name="Рисунок 8" descr="Clipart Chubby Grinning Orange Blowfish Royalty Free Vector Illustration by Cory Thoman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60032" y="5229200"/>
              <a:ext cx="1046425" cy="90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25"/>
          <p:cNvGrpSpPr>
            <a:grpSpLocks/>
          </p:cNvGrpSpPr>
          <p:nvPr/>
        </p:nvGrpSpPr>
        <p:grpSpPr bwMode="auto">
          <a:xfrm>
            <a:off x="6588125" y="5157788"/>
            <a:ext cx="1700213" cy="1412875"/>
            <a:chOff x="6948264" y="5445224"/>
            <a:chExt cx="1700215" cy="1412776"/>
          </a:xfrm>
        </p:grpSpPr>
        <p:sp>
          <p:nvSpPr>
            <p:cNvPr id="15" name="Овал 14"/>
            <p:cNvSpPr/>
            <p:nvPr/>
          </p:nvSpPr>
          <p:spPr bwMode="auto">
            <a:xfrm>
              <a:off x="6948264" y="6151612"/>
              <a:ext cx="1700215" cy="70638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182" name="Рисунок 9" descr="Cartoon Of A Blue Blowfish Royalty Free Vector Clipart by iimages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6296" y="5445224"/>
              <a:ext cx="125527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461624" y="6148240"/>
            <a:ext cx="682376" cy="70976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39 0.03469 C -0.10521 0.02984 -0.11024 0.02613 -0.11354 0.02035 C -0.11771 0.01342 -0.11893 0.00116 -0.12292 -0.00601 C -0.12813 -0.01596 -0.13368 -0.02359 -0.1382 -0.03469 C -0.14566 -0.05296 -0.13768 -0.03723 -0.14288 -0.05527 C -0.14722 -0.0703 -0.15313 -0.08187 -0.15521 -0.09829 C -0.15764 -0.11748 -0.1592 -0.1383 -0.16597 -0.15564 C -0.1717 -0.18571 -0.17188 -0.21901 -0.17361 -0.25 C -0.17309 -0.29903 -0.18733 -0.37396 -0.16285 -0.42206 C -0.15799 -0.43154 -0.1566 -0.44218 -0.14896 -0.44866 C -0.14566 -0.46207 -0.14011 -0.46369 -0.13212 -0.47132 C -0.12483 -0.47803 -0.12101 -0.48682 -0.11215 -0.48982 C -0.09879 -0.50277 -0.08542 -0.50902 -0.0691 -0.51226 C -0.04566 -0.52266 -0.06302 -0.51665 -0.01511 -0.51434 C -0.00938 -0.51226 -0.00538 -0.50856 0.00017 -0.50624 C 0.00712 -0.49699 0.01337 -0.48635 0.01875 -0.47548 C 0.01979 -0.4734 0.02066 -0.47132 0.0217 -0.46924 C 0.02274 -0.46716 0.02482 -0.463 0.02482 -0.46276 C 0.03055 -0.43339 0.0309 -0.44311 0.0309 -0.40564 " pathEditMode="relative" rAng="0" ptsTypes="ffffffffffffffffff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-27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74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45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 descr="http://stat17.privet.ru/lr/091f2cae9c05198c1536d832cbeec9a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5" descr="http://stat18.privet.ru/lr/0a221b9adc5170bef104379c7abcfcc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250" y="765175"/>
            <a:ext cx="34575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2916238" y="4652963"/>
            <a:ext cx="1871662" cy="1728787"/>
            <a:chOff x="2915816" y="4653136"/>
            <a:chExt cx="1872208" cy="1728192"/>
          </a:xfrm>
        </p:grpSpPr>
        <p:sp>
          <p:nvSpPr>
            <p:cNvPr id="9" name="Овал 8"/>
            <p:cNvSpPr/>
            <p:nvPr/>
          </p:nvSpPr>
          <p:spPr>
            <a:xfrm>
              <a:off x="3131779" y="5733851"/>
              <a:ext cx="1656245" cy="6474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55</a:t>
              </a:r>
              <a:endPara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210" name="Рисунок 4" descr="http://detsad-kitty.ru/uploads/posts/2011-10/1319454868_e3de777b8fb5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2915816" y="4653136"/>
              <a:ext cx="1800200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5435600" y="5084763"/>
            <a:ext cx="1728788" cy="1773237"/>
            <a:chOff x="5436096" y="5085184"/>
            <a:chExt cx="1728192" cy="1772816"/>
          </a:xfrm>
        </p:grpSpPr>
        <p:sp>
          <p:nvSpPr>
            <p:cNvPr id="10" name="Овал 9"/>
            <p:cNvSpPr/>
            <p:nvPr/>
          </p:nvSpPr>
          <p:spPr>
            <a:xfrm>
              <a:off x="5436096" y="6210454"/>
              <a:ext cx="1656779" cy="64754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r>
                <a:rPr 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208" name="Рисунок 3" descr="http://detsad-kitty.ru/uploads/posts/2011-10/1319454868_e3de777b8fb5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08104" y="5085184"/>
              <a:ext cx="1656184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8" name="Рисунок 11" descr="http://i070.radikal.ru/0807/41/8f269e8c7ddf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288" y="2492375"/>
            <a:ext cx="17287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428596" y="2924175"/>
            <a:ext cx="1571636" cy="43338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+ 2</a:t>
            </a:r>
          </a:p>
        </p:txBody>
      </p:sp>
      <p:grpSp>
        <p:nvGrpSpPr>
          <p:cNvPr id="4" name="Группа 21"/>
          <p:cNvGrpSpPr>
            <a:grpSpLocks/>
          </p:cNvGrpSpPr>
          <p:nvPr/>
        </p:nvGrpSpPr>
        <p:grpSpPr bwMode="auto">
          <a:xfrm>
            <a:off x="4211638" y="3213100"/>
            <a:ext cx="1655762" cy="1728788"/>
            <a:chOff x="4211960" y="3212976"/>
            <a:chExt cx="1656184" cy="1728192"/>
          </a:xfrm>
        </p:grpSpPr>
        <p:sp>
          <p:nvSpPr>
            <p:cNvPr id="20" name="Овал 19"/>
            <p:cNvSpPr/>
            <p:nvPr/>
          </p:nvSpPr>
          <p:spPr>
            <a:xfrm>
              <a:off x="4211960" y="4293691"/>
              <a:ext cx="1656184" cy="6474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</a:t>
              </a:r>
              <a:endPara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206" name="Рисунок 20" descr="http://detsad-kitty.ru/uploads/posts/2011-10/1319454868_e3de777b8fb5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5976" y="3212976"/>
              <a:ext cx="1368152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3 0.00856 C -0.09791 -0.00971 -0.09774 -0.0296 -0.0941 -0.04879 C -0.09496 -0.11147 -0.08559 -0.16674 -0.10955 -0.21877 C -0.11076 -0.22733 -0.12031 -0.25185 -0.12482 -0.25786 C -0.12743 -0.26133 -0.13125 -0.26295 -0.1342 -0.26595 C -0.14826 -0.28099 -0.16024 -0.30087 -0.17726 -0.31105 C -0.19618 -0.32238 -0.22673 -0.32816 -0.24635 -0.33163 C -0.26632 -0.33094 -0.28646 -0.3314 -0.30642 -0.32955 C -0.30868 -0.32932 -0.31041 -0.32631 -0.3125 -0.32539 C -0.32239 -0.32099 -0.33316 -0.3166 -0.3434 -0.31313 C -0.35087 -0.30619 -0.36007 -0.30296 -0.36788 -0.29671 C -0.37587 -0.29024 -0.3809 -0.28307 -0.38802 -0.27613 C -0.4092 -0.25555 -0.39219 -0.27705 -0.40955 -0.2537 C -0.41111 -0.25161 -0.41406 -0.24745 -0.41406 -0.24745 C -0.4184 -0.2308 -0.42639 -0.216 -0.43264 -0.2005 " pathEditMode="relative" ptsTypes="ffffffffffffff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74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45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http://stat17.privet.ru/lr/091f2cae9c05198c1536d832cbeec9a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9" descr="http://i070.radikal.ru/0807/41/8f269e8c7ddf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2492375"/>
            <a:ext cx="17287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323528" y="2996952"/>
            <a:ext cx="1835696" cy="43338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3059113" y="4076700"/>
            <a:ext cx="1944687" cy="1728788"/>
            <a:chOff x="2915816" y="4221088"/>
            <a:chExt cx="2160240" cy="2088232"/>
          </a:xfrm>
        </p:grpSpPr>
        <p:sp>
          <p:nvSpPr>
            <p:cNvPr id="12" name="Овал 11"/>
            <p:cNvSpPr/>
            <p:nvPr/>
          </p:nvSpPr>
          <p:spPr>
            <a:xfrm>
              <a:off x="3275562" y="5588314"/>
              <a:ext cx="1800494" cy="72100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r>
                <a:rPr 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234" name="Рисунок 7" descr="http://detsad-kitty.ru/uploads/posts/2011-10/1319454868_e3de777b8fb5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15816" y="4221088"/>
              <a:ext cx="2016224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4643438" y="3357563"/>
            <a:ext cx="1944687" cy="1727200"/>
            <a:chOff x="4644008" y="3356992"/>
            <a:chExt cx="1944216" cy="1728192"/>
          </a:xfrm>
        </p:grpSpPr>
        <p:sp>
          <p:nvSpPr>
            <p:cNvPr id="13" name="Овал 12"/>
            <p:cNvSpPr/>
            <p:nvPr/>
          </p:nvSpPr>
          <p:spPr>
            <a:xfrm>
              <a:off x="4931275" y="4437112"/>
              <a:ext cx="1656949" cy="64807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80</a:t>
              </a:r>
              <a:endPara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232" name="Рисунок 6" descr="http://detsad-kitty.ru/uploads/posts/2011-10/1319454868_e3de777b8fb5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4008" y="3356992"/>
              <a:ext cx="1584176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3" name="Рисунок 18" descr="http://stat18.privet.ru/lr/0a221b9adc5170bef104379c7abcfccc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19250" y="765175"/>
            <a:ext cx="34575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351912" y="6209928"/>
            <a:ext cx="792088" cy="648072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5580063" y="5157788"/>
            <a:ext cx="1800225" cy="1700212"/>
            <a:chOff x="5580112" y="5157192"/>
            <a:chExt cx="1800200" cy="1700808"/>
          </a:xfrm>
        </p:grpSpPr>
        <p:sp>
          <p:nvSpPr>
            <p:cNvPr id="14" name="Овал 13"/>
            <p:cNvSpPr/>
            <p:nvPr/>
          </p:nvSpPr>
          <p:spPr>
            <a:xfrm>
              <a:off x="5580112" y="6138611"/>
              <a:ext cx="1800200" cy="71938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60</a:t>
              </a:r>
              <a:endPara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230" name="Рисунок 8" descr="http://i070.radikal.ru/0807/41/8f269e8c7ddf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724128" y="5157192"/>
              <a:ext cx="1372891" cy="111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8 0.01017 C -0.1125 -0.05273 -0.10712 -0.11656 -0.11476 -0.17831 C -0.11562 -0.18571 -0.11979 -0.19172 -0.12101 -0.19889 C -0.12361 -0.21416 -0.12517 -0.23058 -0.12708 -0.24607 C -0.12917 -0.26342 -0.13055 -0.25671 -0.13333 -0.27267 C -0.13646 -0.2914 -0.13611 -0.30481 -0.14253 -0.3217 C -0.14549 -0.33765 -0.14705 -0.35361 -0.15174 -0.36888 C -0.15226 -0.37234 -0.15243 -0.37605 -0.1533 -0.37928 C -0.15399 -0.3816 -0.15573 -0.38298 -0.15642 -0.3853 C -0.15746 -0.38923 -0.15851 -0.40195 -0.15937 -0.40588 C -0.16302 -0.42253 -0.16753 -0.43941 -0.17326 -0.45491 C -0.1776 -0.4667 -0.1816 -0.4785 -0.19028 -0.48567 C -0.19323 -0.49769 -0.19983 -0.50486 -0.20555 -0.51434 C -0.2125 -0.52614 -0.21962 -0.53863 -0.22552 -0.55135 C -0.22778 -0.5562 -0.23698 -0.56337 -0.23941 -0.56568 C -0.25642 -0.58141 -0.27326 -0.59436 -0.29323 -0.60246 C -0.30139 -0.60963 -0.31007 -0.61171 -0.31944 -0.61494 C -0.3217 -0.61564 -0.32344 -0.61772 -0.32552 -0.61888 C -0.33576 -0.62419 -0.33542 -0.62304 -0.34722 -0.62512 C -0.38316 -0.62443 -0.41892 -0.62443 -0.45486 -0.62304 C -0.4717 -0.62234 -0.48715 -0.60546 -0.5026 -0.59852 C -0.50937 -0.59228 -0.51528 -0.58488 -0.52257 -0.58002 C -0.52691 -0.57401 -0.53264 -0.57031 -0.53646 -0.5636 C -0.54496 -0.5488 -0.55885 -0.52729 -0.56406 -0.51041 C -0.56736 -0.49977 -0.5691 -0.48867 -0.5717 -0.47757 C -0.57344 -0.46994 -0.57639 -0.463 -0.57639 -0.45491 " pathEditMode="relative" ptsTypes="fffffffffffffffffffffffff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74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45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 descr="http://stat17.privet.ru/lr/091f2cae9c05198c1536d832cbeec9a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5" descr="http://stat18.privet.ru/lr/0a221b9adc5170bef104379c7abcfcc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765175"/>
            <a:ext cx="34575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6" descr="http://i070.radikal.ru/0807/41/8f269e8c7ddf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2492375"/>
            <a:ext cx="17287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467544" y="2924175"/>
            <a:ext cx="1656184" cy="43338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3132138" y="5013325"/>
            <a:ext cx="1655762" cy="1439863"/>
            <a:chOff x="3131840" y="5013176"/>
            <a:chExt cx="1656184" cy="1440160"/>
          </a:xfrm>
        </p:grpSpPr>
        <p:sp>
          <p:nvSpPr>
            <p:cNvPr id="12" name="Овал 11"/>
            <p:cNvSpPr/>
            <p:nvPr/>
          </p:nvSpPr>
          <p:spPr>
            <a:xfrm>
              <a:off x="3276339" y="5949994"/>
              <a:ext cx="1440230" cy="50334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</a:t>
              </a:r>
              <a:endPara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257" name="Рисунок 10" descr="tropical clip art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flipH="1">
              <a:off x="3131840" y="5013176"/>
              <a:ext cx="1656184" cy="1037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6"/>
          <p:cNvGrpSpPr>
            <a:grpSpLocks/>
          </p:cNvGrpSpPr>
          <p:nvPr/>
        </p:nvGrpSpPr>
        <p:grpSpPr bwMode="auto">
          <a:xfrm>
            <a:off x="5795963" y="4652963"/>
            <a:ext cx="1766887" cy="1512887"/>
            <a:chOff x="5796136" y="4653136"/>
            <a:chExt cx="1766321" cy="1512168"/>
          </a:xfrm>
        </p:grpSpPr>
        <p:sp>
          <p:nvSpPr>
            <p:cNvPr id="14" name="Овал 13"/>
            <p:cNvSpPr/>
            <p:nvPr/>
          </p:nvSpPr>
          <p:spPr>
            <a:xfrm>
              <a:off x="5796136" y="5660719"/>
              <a:ext cx="1439401" cy="50458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  <a:endPara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255" name="Рисунок 8" descr="http://www.christianpreschoolprintables.com/sitebuilder/images/Fish-302x177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68144" y="4653136"/>
              <a:ext cx="1694313" cy="1176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4211638" y="3500438"/>
            <a:ext cx="1560512" cy="1439862"/>
            <a:chOff x="4499992" y="5013176"/>
            <a:chExt cx="1560513" cy="1439788"/>
          </a:xfrm>
        </p:grpSpPr>
        <p:sp>
          <p:nvSpPr>
            <p:cNvPr id="21" name="Овал 20"/>
            <p:cNvSpPr/>
            <p:nvPr/>
          </p:nvSpPr>
          <p:spPr bwMode="auto">
            <a:xfrm>
              <a:off x="4499992" y="5805297"/>
              <a:ext cx="1560513" cy="64766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</a:t>
              </a:r>
              <a:endPara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253" name="Рисунок 8" descr="Clipart Happy Pink Fish Royalty Free Vector Illustration by visekart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5013176"/>
              <a:ext cx="1152128" cy="91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351912" y="6209928"/>
            <a:ext cx="792088" cy="648072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6 -0.06267 C 0.0533 -0.07748 0.05087 -0.08557 0.03559 -0.09852 C 0.03264 -0.11055 0.03334 -0.12604 0.01806 -0.13668 C 0.01372 -0.15981 0.00157 -0.1753 -0.01649 -0.19704 C -0.02118 -0.20282 -0.02534 -0.2086 -0.03055 -0.21439 C -0.03472 -0.21947 -0.04409 -0.22919 -0.04409 -0.22896 C -0.05295 -0.24723 -0.0408 -0.22502 -0.05833 -0.24538 C -0.06684 -0.25509 -0.07118 -0.26503 -0.08264 -0.27475 C -0.08836 -0.28492 -0.09757 -0.2951 -0.11041 -0.30435 C -0.11475 -0.31129 -0.12448 -0.31823 -0.13472 -0.32424 C -0.14184 -0.33488 -0.13159 -0.32424 -0.14843 -0.33141 C -0.15243 -0.33326 -0.16215 -0.34158 -0.16562 -0.34366 C -0.17812 -0.35107 -0.1927 -0.35569 -0.21093 -0.36124 C -0.22014 -0.36378 -0.23455 -0.36679 -0.24548 -0.36841 C -0.25225 -0.36957 -0.26614 -0.37095 -0.26614 -0.37072 C -0.29444 -0.37743 -0.32187 -0.37396 -0.35677 -0.37327 C -0.37239 -0.37049 -0.38541 -0.36564 -0.39826 -0.36124 C -0.43177 -0.32516 -0.41232 -0.36355 -0.41232 -0.27475 " pathEditMode="relative" rAng="0" ptsTypes="fffffffffffffffff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 descr="http://img1.liveinternet.ru/images/attach/c/4/78/422/78422247_k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5" descr="http://stat18.privet.ru/lr/0a221b9adc5170bef104379c7abcfcc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313" y="1052513"/>
            <a:ext cx="3240087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7581900" y="3357563"/>
            <a:ext cx="1562100" cy="1557337"/>
            <a:chOff x="4499992" y="5301208"/>
            <a:chExt cx="1562472" cy="1556792"/>
          </a:xfrm>
        </p:grpSpPr>
        <p:sp>
          <p:nvSpPr>
            <p:cNvPr id="5" name="Овал 4"/>
            <p:cNvSpPr/>
            <p:nvPr/>
          </p:nvSpPr>
          <p:spPr>
            <a:xfrm>
              <a:off x="4499992" y="6210527"/>
              <a:ext cx="1562472" cy="647473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25</a:t>
              </a:r>
              <a:endPara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282" name="Рисунок 6" descr="http://cf.ltkcdn.net/feng-shui/images/slide/126353-379x500-k1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4008" y="5301208"/>
              <a:ext cx="962108" cy="1092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4"/>
          <p:cNvGrpSpPr>
            <a:grpSpLocks/>
          </p:cNvGrpSpPr>
          <p:nvPr/>
        </p:nvGrpSpPr>
        <p:grpSpPr bwMode="auto">
          <a:xfrm>
            <a:off x="2051050" y="5489575"/>
            <a:ext cx="1560513" cy="1368425"/>
            <a:chOff x="1187624" y="4509120"/>
            <a:chExt cx="1560513" cy="1367780"/>
          </a:xfrm>
        </p:grpSpPr>
        <p:sp>
          <p:nvSpPr>
            <p:cNvPr id="8" name="Овал 7"/>
            <p:cNvSpPr/>
            <p:nvPr/>
          </p:nvSpPr>
          <p:spPr bwMode="auto">
            <a:xfrm>
              <a:off x="1187624" y="5229505"/>
              <a:ext cx="1560513" cy="64739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</a:t>
              </a:r>
              <a:endPara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280" name="Рисунок 10" descr="Clipart Happy Cute Orange Fish Royalty Free Vector Illustration by visekart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47664" y="4509120"/>
              <a:ext cx="919204" cy="787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70" name="Рисунок 6" descr="http://i070.radikal.ru/0807/41/8f269e8c7ddf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24525" y="2852738"/>
            <a:ext cx="172878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5724128" y="3357563"/>
            <a:ext cx="1728192" cy="433387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18"/>
          <p:cNvGrpSpPr>
            <a:grpSpLocks/>
          </p:cNvGrpSpPr>
          <p:nvPr/>
        </p:nvGrpSpPr>
        <p:grpSpPr bwMode="auto">
          <a:xfrm>
            <a:off x="2987675" y="4292600"/>
            <a:ext cx="1704975" cy="1584325"/>
            <a:chOff x="467544" y="4365105"/>
            <a:chExt cx="1706488" cy="1584175"/>
          </a:xfrm>
        </p:grpSpPr>
        <p:sp>
          <p:nvSpPr>
            <p:cNvPr id="11" name="Овал 10"/>
            <p:cNvSpPr/>
            <p:nvPr/>
          </p:nvSpPr>
          <p:spPr>
            <a:xfrm>
              <a:off x="612135" y="5301641"/>
              <a:ext cx="1561897" cy="64763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  <a:endPara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278" name="Рисунок 7" descr="Clipart Happy Blue And Purple Fish Royalty Free Vector Illustration by visekart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7544" y="4365105"/>
              <a:ext cx="1395075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351912" y="6209928"/>
            <a:ext cx="792088" cy="648072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23 -0.03145 C 0.06614 -0.04325 0.06441 -0.03538 0.06875 -0.04672 C 0.07621 -0.06684 0.08524 -0.08187 0.09444 -0.08511 C 0.09756 -0.08904 0.10052 -0.09366 0.10364 -0.09621 C 0.10954 -0.10523 0.11562 -0.11032 0.12152 -0.11748 C 0.12569 -0.12974 0.13194 -0.13714 0.13697 -0.14339 C 0.13784 -0.1457 0.13836 -0.14801 0.13923 -0.14986 C 0.13975 -0.15102 0.14062 -0.15056 0.14097 -0.15194 C 0.14479 -0.16328 0.13958 -0.15518 0.14375 -0.16073 C 0.14635 -0.17461 0.14357 -0.16119 0.14965 -0.17993 C 0.15208 -0.18756 0.15434 -0.19912 0.15694 -0.20583 C 0.15798 -0.20814 0.15902 -0.20837 0.15989 -0.20999 C 0.16493 -0.22017 0.16892 -0.23566 0.17204 -0.25324 C 0.17309 -0.2655 0.17621 -0.27544 0.17829 -0.28538 C 0.18281 -0.3062 0.18715 -0.32678 0.19218 -0.34575 C 0.19392 -0.35222 0.19444 -0.36008 0.1967 -0.36286 C 0.19774 -0.37697 0.19618 -0.36101 0.19947 -0.37581 C 0.20312 -0.39177 0.19635 -0.37234 0.20173 -0.38645 C 0.20312 -0.40171 0.20121 -0.38367 0.20572 -0.40587 C 0.20868 -0.41998 0.21215 -0.43178 0.21545 -0.4445 C 0.21631 -0.44727 0.21753 -0.44866 0.2184 -0.45097 C 0.21996 -0.45513 0.22309 -0.46392 0.22309 -0.46369 C 0.225 -0.47433 0.22795 -0.48127 0.23107 -0.48543 C 0.23194 -0.48774 0.23263 -0.48936 0.2335 -0.49191 C 0.23402 -0.49376 0.23437 -0.49676 0.23506 -0.49838 C 0.23784 -0.50555 0.24166 -0.51249 0.24479 -0.5155 C 0.24861 -0.52475 0.25208 -0.52822 0.25642 -0.53053 C 0.28055 -0.52798 0.27222 -0.54533 0.28038 -0.51341 C 0.28125 -0.50231 0.28229 -0.50093 0.28385 -0.49191 C 0.28454 -0.48404 0.28576 -0.4778 0.2868 -0.4704 C 0.28732 -0.45814 0.28854 -0.44635 0.28906 -0.43386 C 0.2901 -0.40773 0.29114 -0.38205 0.29236 -0.35638 C 0.29305 -0.33279 0.29375 -0.31314 0.29375 -0.28955 " pathEditMode="relative" rAng="0" ptsTypes="ffffffffffffffffffffffffffffffff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-25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74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45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6" descr="http://i070.radikal.ru/0807/41/8f269e8c7ddf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420938"/>
            <a:ext cx="35290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http://www.animationbuddy.com/Animation/Animals/Fish/yellow_fish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350" y="3429000"/>
            <a:ext cx="21605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887413" y="896938"/>
            <a:ext cx="6416675" cy="1127125"/>
          </a:xfrm>
          <a:prstGeom prst="roundRect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>
                <a:solidFill>
                  <a:srgbClr val="FF0000"/>
                </a:solidFill>
              </a:rPr>
              <a:t>МОЛОДЦЫ!</a:t>
            </a:r>
          </a:p>
        </p:txBody>
      </p:sp>
      <p:pic>
        <p:nvPicPr>
          <p:cNvPr id="11" name="Picture 2" descr="http://yavolsebnica.ru/wp-content/uploads/2012/09/%D1%80%D1%8B%D0%B1%D0%BA%D0%B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650" y="665163"/>
            <a:ext cx="12192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>
            <a:hlinkClick r:id="" action="ppaction://hlinkshowjump?jump=endshow"/>
          </p:cNvPr>
          <p:cNvSpPr/>
          <p:nvPr/>
        </p:nvSpPr>
        <p:spPr>
          <a:xfrm>
            <a:off x="7452320" y="6093296"/>
            <a:ext cx="1403648" cy="4766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600" b="1" dirty="0">
                <a:solidFill>
                  <a:srgbClr val="FF0000"/>
                </a:solidFill>
              </a:rPr>
              <a:t>Выход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63</Words>
  <Application>Microsoft Office PowerPoint</Application>
  <PresentationFormat>Экран (4:3)</PresentationFormat>
  <Paragraphs>37</Paragraphs>
  <Slides>9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Useh-Posadim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Valera</dc:creator>
  <cp:lastModifiedBy>home</cp:lastModifiedBy>
  <cp:revision>81</cp:revision>
  <dcterms:created xsi:type="dcterms:W3CDTF">2012-12-11T20:09:14Z</dcterms:created>
  <dcterms:modified xsi:type="dcterms:W3CDTF">2014-04-07T17:01:36Z</dcterms:modified>
</cp:coreProperties>
</file>